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1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2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78" r:id="rId3"/>
    <p:sldId id="280" r:id="rId4"/>
    <p:sldId id="279" r:id="rId5"/>
    <p:sldId id="281" r:id="rId6"/>
    <p:sldId id="282" r:id="rId7"/>
    <p:sldId id="260" r:id="rId8"/>
    <p:sldId id="284" r:id="rId9"/>
    <p:sldId id="283" r:id="rId10"/>
    <p:sldId id="285" r:id="rId11"/>
    <p:sldId id="288" r:id="rId12"/>
    <p:sldId id="286" r:id="rId13"/>
    <p:sldId id="287" r:id="rId14"/>
    <p:sldId id="264" r:id="rId15"/>
    <p:sldId id="265" r:id="rId16"/>
    <p:sldId id="266" r:id="rId17"/>
    <p:sldId id="268" r:id="rId18"/>
    <p:sldId id="270" r:id="rId19"/>
    <p:sldId id="274" r:id="rId20"/>
    <p:sldId id="259" r:id="rId21"/>
    <p:sldId id="261" r:id="rId22"/>
    <p:sldId id="262" r:id="rId23"/>
    <p:sldId id="289" r:id="rId24"/>
    <p:sldId id="276" r:id="rId25"/>
    <p:sldId id="277" r:id="rId26"/>
  </p:sldIdLst>
  <p:sldSz cx="12192000" cy="6858000"/>
  <p:notesSz cx="6858000" cy="9144000"/>
  <p:embeddedFontLst>
    <p:embeddedFont>
      <p:font typeface="Abril Fatface" panose="020B0604020202020204" charset="0"/>
      <p:regular r:id="rId28"/>
    </p:embeddedFont>
    <p:embeddedFont>
      <p:font typeface="Barlow Condensed" panose="00000506000000000000" pitchFamily="2" charset="0"/>
      <p:regular r:id="rId29"/>
      <p:bold r:id="rId30"/>
      <p:italic r:id="rId31"/>
      <p:bold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tamaran" panose="020B0604020202020204" charset="0"/>
      <p:regular r:id="rId37"/>
      <p:bold r:id="rId38"/>
    </p:embeddedFont>
    <p:embeddedFont>
      <p:font typeface="Ubuntu Condensed" panose="020B0604020202020204" charset="0"/>
      <p:regular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0" roundtripDataSignature="AMtx7mjl5TygMzERDc34STZNLZDvUQvM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181" autoAdjust="0"/>
  </p:normalViewPr>
  <p:slideViewPr>
    <p:cSldViewPr snapToGrid="0">
      <p:cViewPr varScale="1">
        <p:scale>
          <a:sx n="60" d="100"/>
          <a:sy n="60" d="100"/>
        </p:scale>
        <p:origin x="1116" y="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4" name="Google Shape;120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7" name="Google Shape;1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28444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7" name="Google Shape;1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SJ, * T </a:t>
            </a:r>
            <a:r>
              <a:rPr lang="vi-VN" dirty="0"/>
              <a:t>: </a:t>
            </a:r>
            <a:r>
              <a:rPr lang="en-US" dirty="0" err="1"/>
              <a:t>tồn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phụ</a:t>
            </a:r>
            <a:endParaRPr lang="vi-V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l-GR" dirty="0"/>
              <a:t>λ</a:t>
            </a:r>
            <a:r>
              <a:rPr lang="en-US" dirty="0"/>
              <a:t>j = 2</a:t>
            </a:r>
            <a:r>
              <a:rPr lang="el-GR" dirty="0"/>
              <a:t>π</a:t>
            </a:r>
            <a:r>
              <a:rPr lang="vi-VN" dirty="0"/>
              <a:t>j/</a:t>
            </a:r>
            <a:r>
              <a:rPr lang="en-US" dirty="0"/>
              <a:t>f </a:t>
            </a:r>
            <a:r>
              <a:rPr lang="vi-VN" dirty="0"/>
              <a:t>: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tần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mùa</a:t>
            </a:r>
            <a:r>
              <a:rPr lang="en-US" dirty="0"/>
              <a:t> </a:t>
            </a:r>
            <a:r>
              <a:rPr lang="vi-VN" dirty="0"/>
              <a:t>j, j </a:t>
            </a:r>
            <a:r>
              <a:rPr lang="vi-VN" dirty="0" err="1"/>
              <a:t>đại</a:t>
            </a:r>
            <a:r>
              <a:rPr lang="vi-VN" dirty="0"/>
              <a:t> </a:t>
            </a:r>
            <a:r>
              <a:rPr lang="vi-VN" dirty="0" err="1"/>
              <a:t>diện</a:t>
            </a:r>
            <a:r>
              <a:rPr lang="vi-VN" dirty="0"/>
              <a:t> cho </a:t>
            </a:r>
            <a:r>
              <a:rPr lang="vi-VN" dirty="0" err="1"/>
              <a:t>số</a:t>
            </a:r>
            <a:r>
              <a:rPr lang="vi-VN" dirty="0"/>
              <a:t> giai </a:t>
            </a:r>
            <a:r>
              <a:rPr lang="vi-VN" dirty="0" err="1"/>
              <a:t>đoạn</a:t>
            </a:r>
            <a:r>
              <a:rPr lang="vi-VN" dirty="0"/>
              <a:t> </a:t>
            </a:r>
            <a:r>
              <a:rPr lang="vi-VN" dirty="0" err="1"/>
              <a:t>mỗi</a:t>
            </a:r>
            <a:r>
              <a:rPr lang="vi-VN" dirty="0"/>
              <a:t> năm (</a:t>
            </a:r>
            <a:r>
              <a:rPr lang="vi-VN" dirty="0" err="1"/>
              <a:t>vd</a:t>
            </a:r>
            <a:r>
              <a:rPr lang="vi-VN" dirty="0"/>
              <a:t> j = 52 </a:t>
            </a:r>
            <a:r>
              <a:rPr lang="vi-VN" dirty="0" err="1"/>
              <a:t>đại</a:t>
            </a:r>
            <a:r>
              <a:rPr lang="vi-VN" dirty="0"/>
              <a:t> </a:t>
            </a:r>
            <a:r>
              <a:rPr lang="vi-VN" dirty="0" err="1"/>
              <a:t>diện</a:t>
            </a:r>
            <a:r>
              <a:rPr lang="vi-VN" dirty="0"/>
              <a:t> cho </a:t>
            </a:r>
            <a:r>
              <a:rPr lang="vi-VN" dirty="0" err="1"/>
              <a:t>tính</a:t>
            </a:r>
            <a:r>
              <a:rPr lang="vi-VN" dirty="0"/>
              <a:t> </a:t>
            </a:r>
            <a:r>
              <a:rPr lang="vi-VN" dirty="0" err="1"/>
              <a:t>thời</a:t>
            </a:r>
            <a:r>
              <a:rPr lang="vi-VN" dirty="0"/>
              <a:t> </a:t>
            </a:r>
            <a:r>
              <a:rPr lang="vi-VN" dirty="0" err="1"/>
              <a:t>vụ</a:t>
            </a:r>
            <a:r>
              <a:rPr lang="vi-VN" dirty="0"/>
              <a:t> </a:t>
            </a:r>
            <a:r>
              <a:rPr lang="vi-VN" dirty="0" err="1"/>
              <a:t>hàng</a:t>
            </a:r>
            <a:r>
              <a:rPr lang="vi-VN" dirty="0"/>
              <a:t> </a:t>
            </a:r>
            <a:r>
              <a:rPr lang="vi-VN" dirty="0" err="1"/>
              <a:t>tuần</a:t>
            </a:r>
            <a:r>
              <a:rPr lang="vi-VN" dirty="0"/>
              <a:t> ở </a:t>
            </a:r>
            <a:r>
              <a:rPr lang="vi-VN" dirty="0" err="1"/>
              <a:t>mức</a:t>
            </a:r>
            <a:r>
              <a:rPr lang="vi-VN" dirty="0"/>
              <a:t> 52 giai </a:t>
            </a:r>
            <a:r>
              <a:rPr lang="vi-VN" dirty="0" err="1"/>
              <a:t>đoạn</a:t>
            </a:r>
            <a:r>
              <a:rPr lang="vi-VN" dirty="0"/>
              <a:t> </a:t>
            </a:r>
            <a:r>
              <a:rPr lang="vi-VN" dirty="0" err="1"/>
              <a:t>mỗi</a:t>
            </a:r>
            <a:r>
              <a:rPr lang="vi-VN" dirty="0"/>
              <a:t> năm)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vi-VN" dirty="0"/>
              <a:t>F: </a:t>
            </a:r>
            <a:r>
              <a:rPr lang="vi-VN" dirty="0" err="1"/>
              <a:t>là</a:t>
            </a:r>
            <a:r>
              <a:rPr lang="vi-VN" dirty="0"/>
              <a:t> </a:t>
            </a:r>
            <a:r>
              <a:rPr lang="vi-VN" dirty="0" err="1"/>
              <a:t>tần</a:t>
            </a:r>
            <a:r>
              <a:rPr lang="vi-VN" dirty="0"/>
              <a:t> </a:t>
            </a:r>
            <a:r>
              <a:rPr lang="vi-VN" dirty="0" err="1"/>
              <a:t>số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dữ</a:t>
            </a:r>
            <a:r>
              <a:rPr lang="vi-VN" dirty="0"/>
              <a:t> </a:t>
            </a:r>
            <a:r>
              <a:rPr lang="vi-VN" dirty="0" err="1"/>
              <a:t>liệu</a:t>
            </a:r>
            <a:r>
              <a:rPr lang="vi-VN" dirty="0"/>
              <a:t> (</a:t>
            </a:r>
            <a:r>
              <a:rPr lang="vi-VN" dirty="0" err="1"/>
              <a:t>tức</a:t>
            </a:r>
            <a:r>
              <a:rPr lang="vi-VN" dirty="0"/>
              <a:t> </a:t>
            </a:r>
            <a:r>
              <a:rPr lang="vi-VN" dirty="0" err="1"/>
              <a:t>là</a:t>
            </a:r>
            <a:r>
              <a:rPr lang="vi-VN" dirty="0"/>
              <a:t> </a:t>
            </a:r>
            <a:r>
              <a:rPr lang="vi-VN" dirty="0" err="1"/>
              <a:t>số</a:t>
            </a:r>
            <a:r>
              <a:rPr lang="vi-VN" dirty="0"/>
              <a:t> </a:t>
            </a:r>
            <a:r>
              <a:rPr lang="vi-VN" dirty="0" err="1"/>
              <a:t>lượng</a:t>
            </a:r>
            <a:r>
              <a:rPr lang="vi-VN" dirty="0"/>
              <a:t> quan </a:t>
            </a:r>
            <a:r>
              <a:rPr lang="vi-VN" dirty="0" err="1"/>
              <a:t>sát</a:t>
            </a:r>
            <a:r>
              <a:rPr lang="vi-VN" dirty="0"/>
              <a:t> </a:t>
            </a:r>
            <a:r>
              <a:rPr lang="vi-VN" dirty="0" err="1"/>
              <a:t>mỗi</a:t>
            </a:r>
            <a:r>
              <a:rPr lang="vi-VN" dirty="0"/>
              <a:t> năm)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vi-V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7615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7" name="Google Shape;1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5521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7" name="Google Shape;1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70937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3" name="Google Shape;125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9" name="Google Shape;125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4" name="Google Shape;126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0" name="Google Shape;128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6" name="Google Shape;129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9" name="Google Shape;132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1" name="Google Shape;122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61795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1" name="Google Shape;122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3" name="Google Shape;12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vi-VN" dirty="0"/>
              <a:t>Ở đây </a:t>
            </a:r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mô </a:t>
            </a:r>
            <a:r>
              <a:rPr lang="vi-VN" dirty="0" err="1"/>
              <a:t>hình</a:t>
            </a:r>
            <a:r>
              <a:rPr lang="vi-VN" dirty="0"/>
              <a:t> </a:t>
            </a:r>
            <a:r>
              <a:rPr lang="vi-VN" dirty="0" err="1"/>
              <a:t>local</a:t>
            </a:r>
            <a:r>
              <a:rPr lang="vi-VN" dirty="0"/>
              <a:t> </a:t>
            </a:r>
            <a:r>
              <a:rPr lang="vi-VN" dirty="0" err="1"/>
              <a:t>linear</a:t>
            </a:r>
            <a:r>
              <a:rPr lang="vi-VN" dirty="0"/>
              <a:t> </a:t>
            </a:r>
            <a:r>
              <a:rPr lang="vi-VN" dirty="0" err="1"/>
              <a:t>trend</a:t>
            </a:r>
            <a:r>
              <a:rPr lang="vi-VN" dirty="0"/>
              <a:t>, </a:t>
            </a:r>
            <a:r>
              <a:rPr lang="vi-VN" dirty="0" err="1"/>
              <a:t>đảm</a:t>
            </a:r>
            <a:r>
              <a:rPr lang="vi-VN" dirty="0"/>
              <a:t> </a:t>
            </a:r>
            <a:r>
              <a:rPr lang="vi-VN" dirty="0" err="1"/>
              <a:t>nhận</a:t>
            </a:r>
            <a:r>
              <a:rPr lang="vi-VN" dirty="0"/>
              <a:t> xu </a:t>
            </a:r>
            <a:r>
              <a:rPr lang="vi-VN" dirty="0" err="1"/>
              <a:t>hướng</a:t>
            </a:r>
            <a:r>
              <a:rPr lang="vi-VN" dirty="0"/>
              <a:t> </a:t>
            </a:r>
            <a:r>
              <a:rPr lang="vi-VN" dirty="0" err="1"/>
              <a:t>là</a:t>
            </a:r>
            <a:r>
              <a:rPr lang="vi-VN" dirty="0"/>
              <a:t> </a:t>
            </a:r>
            <a:r>
              <a:rPr lang="vi-VN" dirty="0" err="1"/>
              <a:t>tuyến</a:t>
            </a:r>
            <a:r>
              <a:rPr lang="vi-VN" dirty="0"/>
              <a:t> </a:t>
            </a:r>
            <a:r>
              <a:rPr lang="vi-VN" dirty="0" err="1"/>
              <a:t>tính</a:t>
            </a:r>
            <a:r>
              <a:rPr lang="vi-VN" dirty="0"/>
              <a:t>, </a:t>
            </a:r>
            <a:r>
              <a:rPr lang="vi-VN" dirty="0" err="1"/>
              <a:t>với</a:t>
            </a:r>
            <a:r>
              <a:rPr lang="vi-VN" dirty="0"/>
              <a:t> </a:t>
            </a:r>
            <a:r>
              <a:rPr lang="vi-VN" dirty="0" err="1"/>
              <a:t>độ</a:t>
            </a:r>
            <a:r>
              <a:rPr lang="vi-VN" dirty="0"/>
              <a:t> </a:t>
            </a:r>
            <a:r>
              <a:rPr lang="vi-VN" dirty="0" err="1"/>
              <a:t>dốc</a:t>
            </a:r>
            <a:r>
              <a:rPr lang="vi-VN" dirty="0"/>
              <a:t> </a:t>
            </a:r>
            <a:r>
              <a:rPr lang="vi-VN" dirty="0" err="1"/>
              <a:t>phát</a:t>
            </a:r>
            <a:r>
              <a:rPr lang="vi-VN" dirty="0"/>
              <a:t> </a:t>
            </a:r>
            <a:r>
              <a:rPr lang="vi-VN" dirty="0" err="1"/>
              <a:t>triển</a:t>
            </a:r>
            <a:r>
              <a:rPr lang="vi-VN" dirty="0"/>
              <a:t> </a:t>
            </a:r>
            <a:r>
              <a:rPr lang="vi-VN" dirty="0" err="1"/>
              <a:t>chậm</a:t>
            </a:r>
            <a:r>
              <a:rPr lang="vi-VN" dirty="0"/>
              <a:t> theo </a:t>
            </a:r>
            <a:r>
              <a:rPr lang="vi-VN" dirty="0" err="1"/>
              <a:t>thời</a:t>
            </a:r>
            <a:r>
              <a:rPr lang="vi-VN" dirty="0"/>
              <a:t> gian sau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bước</a:t>
            </a:r>
            <a:r>
              <a:rPr lang="vi-VN" dirty="0"/>
              <a:t> đi </a:t>
            </a:r>
            <a:r>
              <a:rPr lang="vi-VN" dirty="0" err="1"/>
              <a:t>ngẫu</a:t>
            </a:r>
            <a:r>
              <a:rPr lang="vi-VN" dirty="0"/>
              <a:t> nhiên. </a:t>
            </a:r>
            <a:r>
              <a:rPr lang="vi-VN" dirty="0" err="1"/>
              <a:t>Lắp</a:t>
            </a:r>
            <a:r>
              <a:rPr lang="vi-VN" dirty="0"/>
              <a:t> mô </a:t>
            </a:r>
            <a:r>
              <a:rPr lang="vi-VN" dirty="0" err="1"/>
              <a:t>hình</a:t>
            </a:r>
            <a:r>
              <a:rPr lang="vi-VN" dirty="0"/>
              <a:t> cho </a:t>
            </a:r>
            <a:r>
              <a:rPr lang="vi-VN" dirty="0" err="1"/>
              <a:t>dữ</a:t>
            </a:r>
            <a:r>
              <a:rPr lang="vi-VN" dirty="0"/>
              <a:t> </a:t>
            </a:r>
            <a:r>
              <a:rPr lang="vi-VN" dirty="0" err="1"/>
              <a:t>liệu</a:t>
            </a:r>
            <a:r>
              <a:rPr lang="vi-VN" dirty="0"/>
              <a:t> </a:t>
            </a:r>
            <a:r>
              <a:rPr lang="vi-VN" dirty="0" err="1"/>
              <a:t>tạo</a:t>
            </a:r>
            <a:r>
              <a:rPr lang="vi-VN" dirty="0"/>
              <a:t> ra </a:t>
            </a:r>
            <a:r>
              <a:rPr lang="vi-VN" dirty="0" err="1"/>
              <a:t>dự</a:t>
            </a:r>
            <a:r>
              <a:rPr lang="vi-VN" dirty="0"/>
              <a:t> </a:t>
            </a:r>
            <a:r>
              <a:rPr lang="vi-VN" dirty="0" err="1"/>
              <a:t>báo</a:t>
            </a:r>
            <a:r>
              <a:rPr lang="vi-VN" dirty="0"/>
              <a:t> </a:t>
            </a:r>
            <a:r>
              <a:rPr lang="vi-VN" dirty="0" err="1"/>
              <a:t>xác</a:t>
            </a:r>
            <a:r>
              <a:rPr lang="vi-VN" dirty="0"/>
              <a:t> </a:t>
            </a:r>
            <a:r>
              <a:rPr lang="vi-VN" dirty="0" err="1"/>
              <a:t>suất</a:t>
            </a:r>
            <a:r>
              <a:rPr lang="vi-VN" dirty="0"/>
              <a:t> </a:t>
            </a:r>
            <a:r>
              <a:rPr lang="vi-VN" dirty="0" err="1"/>
              <a:t>dựa</a:t>
            </a:r>
            <a:r>
              <a:rPr lang="vi-VN" dirty="0"/>
              <a:t> trên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giả</a:t>
            </a:r>
            <a:r>
              <a:rPr lang="vi-VN" dirty="0"/>
              <a:t> </a:t>
            </a:r>
            <a:r>
              <a:rPr lang="vi-VN" dirty="0" err="1"/>
              <a:t>định</a:t>
            </a:r>
            <a:r>
              <a:rPr lang="vi-VN" dirty="0"/>
              <a:t> mô </a:t>
            </a:r>
            <a:r>
              <a:rPr lang="vi-VN" dirty="0" err="1"/>
              <a:t>hình</a:t>
            </a:r>
            <a:r>
              <a:rPr lang="vi-VN" dirty="0"/>
              <a:t> </a:t>
            </a:r>
            <a:r>
              <a:rPr lang="vi-VN" dirty="0" err="1"/>
              <a:t>hóa</a:t>
            </a:r>
            <a:r>
              <a:rPr lang="vi-VN" dirty="0"/>
              <a:t> (</a:t>
            </a:r>
            <a:r>
              <a:rPr lang="vi-VN" dirty="0" err="1"/>
              <a:t>hình</a:t>
            </a:r>
            <a:r>
              <a:rPr lang="vi-VN" dirty="0"/>
              <a:t> 2).  </a:t>
            </a:r>
            <a:r>
              <a:rPr lang="vi-VN" dirty="0" err="1"/>
              <a:t>Độ</a:t>
            </a:r>
            <a:r>
              <a:rPr lang="vi-VN" dirty="0"/>
              <a:t> chinh </a:t>
            </a:r>
            <a:r>
              <a:rPr lang="vi-VN" dirty="0" err="1"/>
              <a:t>xác</a:t>
            </a:r>
            <a:r>
              <a:rPr lang="vi-VN" dirty="0"/>
              <a:t> </a:t>
            </a:r>
            <a:r>
              <a:rPr lang="vi-VN" dirty="0" err="1"/>
              <a:t>khoảng</a:t>
            </a:r>
            <a:r>
              <a:rPr lang="vi-VN" dirty="0"/>
              <a:t> 95%.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vi-VN" dirty="0" err="1"/>
              <a:t>Full</a:t>
            </a:r>
            <a:r>
              <a:rPr lang="vi-VN" dirty="0"/>
              <a:t> </a:t>
            </a:r>
            <a:r>
              <a:rPr lang="vi-VN" dirty="0" err="1"/>
              <a:t>source</a:t>
            </a:r>
            <a:r>
              <a:rPr lang="vi-VN" dirty="0"/>
              <a:t> </a:t>
            </a:r>
            <a:r>
              <a:rPr lang="vi-VN" dirty="0" err="1"/>
              <a:t>code</a:t>
            </a:r>
            <a:r>
              <a:rPr lang="vi-VN" dirty="0"/>
              <a:t>: https://github.com/tensorflow/probability/blob/main/tensorflow_probability/examples/jupyter_notebooks/Structural_Time_Series_Modeling_Case_Studies_Atmospheric_CO2_and_Electricity_Demand.ipynb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1" name="Google Shape;124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thông tin bên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ngoài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nhiệt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độ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tương quan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với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nhu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cầu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điện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đối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với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điều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hòa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không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khí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Hãy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nhớ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rằng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tháng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1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là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mùa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hè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ở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Úc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!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Hãy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kết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hợp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dữ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liệu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nhiệt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độ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này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trong mô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hình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STS,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có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thể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bao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gồm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các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biến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đổi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bên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ngoài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thông qua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hồi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quy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tuyến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tính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Cũng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đã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bao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gồm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nhiều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hiệu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ứng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thời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vụ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một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giờ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trong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ngày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hiệu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ứng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hàng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ngày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và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một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thành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phần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tự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động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để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mô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hình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hóa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mọi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tác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dụng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còn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lại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không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giải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thích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được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Chúng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ta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có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thể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đã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sử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dụng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một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bước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đi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ngẫu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nhiên đơn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giản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nhưng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đã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chọn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một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thành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phần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tự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động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vì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nó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duy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trì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phương sai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giới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hạn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theo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thời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gian.</a:t>
            </a:r>
            <a:endParaRPr lang="vi-VN" b="0" dirty="0">
              <a:effectLst/>
            </a:endParaRPr>
          </a:p>
          <a:p>
            <a:pPr marL="158750" indent="0"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Dự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báo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từ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mô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hình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này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không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hoàn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hảo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dường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như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vẫn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còn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một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số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nguồn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biến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động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không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được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phân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biệt</a:t>
            </a:r>
            <a:endParaRPr lang="vi-VN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Chúng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ta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thấy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rằng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mô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hình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này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đã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xác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định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khá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hợp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lý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một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hiệu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ứng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một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giờ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trong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ngày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và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hiệu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ứng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hàng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ngày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nhỏ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hơn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nhiều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(nhu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cầu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thấp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nhất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dường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như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xảy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ra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vào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thứ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bảy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và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chủ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nhật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),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cũng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như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một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hiệu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ứng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khá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lớn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từ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nhiệt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độ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và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rằng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nó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tạo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ra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dự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báo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tương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đối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tự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tin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về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các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hiệu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ứng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này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Hầu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hết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sự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không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chắc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chắn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dự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đoán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đến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từ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quy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trình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tự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động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dựa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trên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ước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tính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của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sự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biến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đổi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không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bị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biến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động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(dư) trong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loạt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quan </a:t>
            </a:r>
            <a:r>
              <a:rPr lang="vi-V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sát</a:t>
            </a:r>
            <a:r>
              <a:rPr lang="vi-V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vi-VN" b="0" dirty="0">
              <a:effectLst/>
            </a:endParaRPr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542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6" name="Google Shape;134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2" name="Google Shape;135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111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48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035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7" name="Google Shape;1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568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7" name="Google Shape;1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vi-VN" sz="11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Phương </a:t>
            </a:r>
            <a:r>
              <a:rPr lang="vi-VN" sz="11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trình</a:t>
            </a:r>
            <a:r>
              <a:rPr lang="vi-VN" sz="11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11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các</a:t>
            </a:r>
            <a:r>
              <a:rPr lang="vi-VN" sz="11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11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thành</a:t>
            </a:r>
            <a:r>
              <a:rPr lang="vi-VN" sz="11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11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phần</a:t>
            </a:r>
            <a:r>
              <a:rPr lang="vi-VN" sz="11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11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của</a:t>
            </a:r>
            <a:r>
              <a:rPr lang="vi-VN" sz="11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1100" dirty="0" err="1">
                <a:latin typeface="+mj-lt"/>
                <a:ea typeface="Arial"/>
                <a:cs typeface="Arial"/>
                <a:sym typeface="Arial"/>
              </a:rPr>
              <a:t>generalized</a:t>
            </a:r>
            <a:r>
              <a:rPr lang="vi-VN" sz="11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1100" dirty="0" err="1">
                <a:latin typeface="+mj-lt"/>
                <a:ea typeface="Arial"/>
                <a:cs typeface="Arial"/>
                <a:sym typeface="Arial"/>
              </a:rPr>
              <a:t>additive</a:t>
            </a:r>
            <a:r>
              <a:rPr lang="vi-VN" sz="11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1100" dirty="0" err="1">
                <a:latin typeface="+mj-lt"/>
                <a:ea typeface="Arial"/>
                <a:cs typeface="Arial"/>
                <a:sym typeface="Arial"/>
              </a:rPr>
              <a:t>model</a:t>
            </a:r>
            <a:r>
              <a:rPr lang="vi-VN" sz="1100" dirty="0">
                <a:latin typeface="+mj-lt"/>
                <a:ea typeface="Arial"/>
                <a:cs typeface="Arial"/>
                <a:sym typeface="Arial"/>
              </a:rPr>
              <a:t> trong </a:t>
            </a:r>
            <a:r>
              <a:rPr lang="vi-VN" sz="1100" dirty="0" err="1">
                <a:latin typeface="+mj-lt"/>
                <a:ea typeface="Arial"/>
                <a:cs typeface="Arial"/>
                <a:sym typeface="Arial"/>
              </a:rPr>
              <a:t>một</a:t>
            </a:r>
            <a:r>
              <a:rPr lang="vi-VN" sz="11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1100" dirty="0" err="1">
                <a:latin typeface="+mj-lt"/>
                <a:ea typeface="Arial"/>
                <a:cs typeface="Arial"/>
                <a:sym typeface="Arial"/>
              </a:rPr>
              <a:t>chuỗi</a:t>
            </a:r>
            <a:r>
              <a:rPr lang="vi-VN" sz="11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1100" dirty="0" err="1">
                <a:latin typeface="+mj-lt"/>
                <a:ea typeface="Arial"/>
                <a:cs typeface="Arial"/>
                <a:sym typeface="Arial"/>
              </a:rPr>
              <a:t>thời</a:t>
            </a:r>
            <a:r>
              <a:rPr lang="vi-VN" sz="1100" dirty="0">
                <a:latin typeface="+mj-lt"/>
                <a:ea typeface="Arial"/>
                <a:cs typeface="Arial"/>
                <a:sym typeface="Arial"/>
              </a:rPr>
              <a:t> gian</a:t>
            </a:r>
            <a:r>
              <a:rPr lang="en-US" sz="1100" dirty="0">
                <a:latin typeface="+mj-lt"/>
                <a:ea typeface="Arial"/>
                <a:cs typeface="Arial"/>
                <a:sym typeface="Arial"/>
              </a:rPr>
              <a:t>. </a:t>
            </a:r>
            <a:r>
              <a:rPr lang="vi-VN" sz="1100" dirty="0" err="1">
                <a:latin typeface="+mj-lt"/>
                <a:ea typeface="Arial"/>
                <a:cs typeface="Arial"/>
                <a:sym typeface="Arial"/>
              </a:rPr>
              <a:t>Tổng</a:t>
            </a:r>
            <a:r>
              <a:rPr lang="vi-VN" sz="11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1100" dirty="0" err="1">
                <a:latin typeface="+mj-lt"/>
                <a:ea typeface="Arial"/>
                <a:cs typeface="Arial"/>
                <a:sym typeface="Arial"/>
              </a:rPr>
              <a:t>các</a:t>
            </a:r>
            <a:r>
              <a:rPr lang="vi-VN" sz="11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1100" dirty="0" err="1">
                <a:latin typeface="+mj-lt"/>
                <a:ea typeface="Arial"/>
                <a:cs typeface="Arial"/>
                <a:sym typeface="Arial"/>
              </a:rPr>
              <a:t>thành</a:t>
            </a:r>
            <a:r>
              <a:rPr lang="vi-VN" sz="11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1100" dirty="0" err="1">
                <a:latin typeface="+mj-lt"/>
                <a:ea typeface="Arial"/>
                <a:cs typeface="Arial"/>
                <a:sym typeface="Arial"/>
              </a:rPr>
              <a:t>phần</a:t>
            </a:r>
            <a:r>
              <a:rPr lang="vi-VN" sz="1100" dirty="0">
                <a:latin typeface="+mj-lt"/>
                <a:ea typeface="Arial"/>
                <a:cs typeface="Arial"/>
                <a:sym typeface="Arial"/>
              </a:rPr>
              <a:t> </a:t>
            </a:r>
            <a:endParaRPr lang="vi-VN" sz="1100" dirty="0">
              <a:solidFill>
                <a:schemeClr val="lt1"/>
              </a:solidFill>
              <a:latin typeface="+mj-lt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loạt</a:t>
            </a:r>
            <a:r>
              <a:rPr lang="vi-VN" dirty="0"/>
              <a:t> </a:t>
            </a:r>
            <a:r>
              <a:rPr lang="vi-VN" dirty="0" err="1"/>
              <a:t>thời</a:t>
            </a:r>
            <a:r>
              <a:rPr lang="vi-VN" dirty="0"/>
              <a:t> gian trơn tru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mô </a:t>
            </a:r>
            <a:r>
              <a:rPr lang="vi-VN" dirty="0" err="1"/>
              <a:t>hình</a:t>
            </a:r>
            <a:r>
              <a:rPr lang="vi-VN" dirty="0"/>
              <a:t> </a:t>
            </a:r>
            <a:r>
              <a:rPr lang="vi-VN" dirty="0" err="1"/>
              <a:t>hóa</a:t>
            </a:r>
            <a:r>
              <a:rPr lang="vi-VN" dirty="0"/>
              <a:t> </a:t>
            </a:r>
            <a:r>
              <a:rPr lang="vi-VN" dirty="0" err="1"/>
              <a:t>với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xấp</a:t>
            </a:r>
            <a:r>
              <a:rPr lang="vi-VN" dirty="0"/>
              <a:t> </a:t>
            </a:r>
            <a:r>
              <a:rPr lang="vi-VN" dirty="0" err="1"/>
              <a:t>xỉ</a:t>
            </a:r>
            <a:r>
              <a:rPr lang="vi-VN" dirty="0"/>
              <a:t> </a:t>
            </a:r>
            <a:r>
              <a:rPr lang="vi-VN" dirty="0" err="1"/>
              <a:t>tuyến</a:t>
            </a:r>
            <a:r>
              <a:rPr lang="vi-VN" dirty="0"/>
              <a:t> </a:t>
            </a:r>
            <a:r>
              <a:rPr lang="vi-VN" dirty="0" err="1"/>
              <a:t>tính</a:t>
            </a:r>
            <a:r>
              <a:rPr lang="vi-VN" dirty="0"/>
              <a:t>. </a:t>
            </a:r>
            <a:r>
              <a:rPr lang="vi-VN" dirty="0" err="1"/>
              <a:t>Điều</a:t>
            </a:r>
            <a:r>
              <a:rPr lang="vi-VN" dirty="0"/>
              <a:t> </a:t>
            </a:r>
            <a:r>
              <a:rPr lang="vi-VN" dirty="0" err="1"/>
              <a:t>này</a:t>
            </a:r>
            <a:r>
              <a:rPr lang="vi-VN" dirty="0"/>
              <a:t> </a:t>
            </a:r>
            <a:r>
              <a:rPr lang="vi-VN" dirty="0" err="1"/>
              <a:t>đặc</a:t>
            </a:r>
            <a:r>
              <a:rPr lang="vi-VN" dirty="0"/>
              <a:t> </a:t>
            </a:r>
            <a:r>
              <a:rPr lang="vi-VN" dirty="0" err="1"/>
              <a:t>biệt</a:t>
            </a:r>
            <a:r>
              <a:rPr lang="vi-VN" dirty="0"/>
              <a:t> </a:t>
            </a:r>
            <a:r>
              <a:rPr lang="vi-VN" dirty="0" err="1"/>
              <a:t>hữu</a:t>
            </a:r>
            <a:r>
              <a:rPr lang="vi-VN" dirty="0"/>
              <a:t> </a:t>
            </a:r>
            <a:r>
              <a:rPr lang="vi-VN" dirty="0" err="1"/>
              <a:t>ích</a:t>
            </a:r>
            <a:r>
              <a:rPr lang="vi-VN" dirty="0"/>
              <a:t> </a:t>
            </a:r>
            <a:r>
              <a:rPr lang="vi-VN" dirty="0" err="1"/>
              <a:t>để</a:t>
            </a:r>
            <a:r>
              <a:rPr lang="vi-VN" dirty="0"/>
              <a:t> </a:t>
            </a:r>
            <a:r>
              <a:rPr lang="vi-VN" dirty="0" err="1"/>
              <a:t>nắm</a:t>
            </a:r>
            <a:r>
              <a:rPr lang="vi-VN" dirty="0"/>
              <a:t> </a:t>
            </a:r>
            <a:r>
              <a:rPr lang="vi-VN" dirty="0" err="1"/>
              <a:t>bắt</a:t>
            </a:r>
            <a:r>
              <a:rPr lang="vi-VN" dirty="0"/>
              <a:t> xu </a:t>
            </a:r>
            <a:r>
              <a:rPr lang="vi-VN" dirty="0" err="1"/>
              <a:t>hướng</a:t>
            </a:r>
            <a:r>
              <a:rPr lang="vi-VN" dirty="0"/>
              <a:t> thay </a:t>
            </a:r>
            <a:r>
              <a:rPr lang="vi-VN" dirty="0" err="1"/>
              <a:t>đổi</a:t>
            </a:r>
            <a:r>
              <a:rPr lang="vi-VN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739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7" name="Google Shape;12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0335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4"/>
          <p:cNvSpPr/>
          <p:nvPr/>
        </p:nvSpPr>
        <p:spPr>
          <a:xfrm flipH="1">
            <a:off x="7970527" y="5305068"/>
            <a:ext cx="1399800" cy="1346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" name="Google Shape;12;p24"/>
          <p:cNvGrpSpPr/>
          <p:nvPr/>
        </p:nvGrpSpPr>
        <p:grpSpPr>
          <a:xfrm>
            <a:off x="7961224" y="5345502"/>
            <a:ext cx="1397080" cy="1162408"/>
            <a:chOff x="3210946" y="234733"/>
            <a:chExt cx="1560780" cy="1298611"/>
          </a:xfrm>
        </p:grpSpPr>
        <p:cxnSp>
          <p:nvCxnSpPr>
            <p:cNvPr id="13" name="Google Shape;13;p24"/>
            <p:cNvCxnSpPr/>
            <p:nvPr/>
          </p:nvCxnSpPr>
          <p:spPr>
            <a:xfrm>
              <a:off x="3991336" y="752954"/>
              <a:ext cx="0" cy="156078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4"/>
            <p:cNvCxnSpPr/>
            <p:nvPr/>
          </p:nvCxnSpPr>
          <p:spPr>
            <a:xfrm>
              <a:off x="3991336" y="567439"/>
              <a:ext cx="0" cy="156078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" name="Google Shape;15;p24"/>
            <p:cNvCxnSpPr/>
            <p:nvPr/>
          </p:nvCxnSpPr>
          <p:spPr>
            <a:xfrm>
              <a:off x="3991336" y="381923"/>
              <a:ext cx="0" cy="156078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" name="Google Shape;16;p24"/>
            <p:cNvCxnSpPr/>
            <p:nvPr/>
          </p:nvCxnSpPr>
          <p:spPr>
            <a:xfrm>
              <a:off x="3991336" y="196407"/>
              <a:ext cx="0" cy="156078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4"/>
            <p:cNvCxnSpPr/>
            <p:nvPr/>
          </p:nvCxnSpPr>
          <p:spPr>
            <a:xfrm>
              <a:off x="3991336" y="10891"/>
              <a:ext cx="0" cy="156078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" name="Google Shape;18;p24"/>
            <p:cNvCxnSpPr/>
            <p:nvPr/>
          </p:nvCxnSpPr>
          <p:spPr>
            <a:xfrm>
              <a:off x="3991336" y="-174625"/>
              <a:ext cx="0" cy="156078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" name="Google Shape;19;p24"/>
            <p:cNvCxnSpPr/>
            <p:nvPr/>
          </p:nvCxnSpPr>
          <p:spPr>
            <a:xfrm>
              <a:off x="3991336" y="-360141"/>
              <a:ext cx="0" cy="156078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" name="Google Shape;20;p24"/>
            <p:cNvCxnSpPr/>
            <p:nvPr/>
          </p:nvCxnSpPr>
          <p:spPr>
            <a:xfrm>
              <a:off x="3991336" y="-545657"/>
              <a:ext cx="0" cy="156078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1" name="Google Shape;21;p24"/>
          <p:cNvSpPr/>
          <p:nvPr/>
        </p:nvSpPr>
        <p:spPr>
          <a:xfrm>
            <a:off x="2819209" y="194512"/>
            <a:ext cx="1399800" cy="1346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" name="Google Shape;22;p24"/>
          <p:cNvGrpSpPr/>
          <p:nvPr/>
        </p:nvGrpSpPr>
        <p:grpSpPr>
          <a:xfrm>
            <a:off x="2822756" y="198407"/>
            <a:ext cx="1397080" cy="1162409"/>
            <a:chOff x="3210946" y="234733"/>
            <a:chExt cx="1560780" cy="1298611"/>
          </a:xfrm>
        </p:grpSpPr>
        <p:cxnSp>
          <p:nvCxnSpPr>
            <p:cNvPr id="23" name="Google Shape;23;p24"/>
            <p:cNvCxnSpPr/>
            <p:nvPr/>
          </p:nvCxnSpPr>
          <p:spPr>
            <a:xfrm>
              <a:off x="3991336" y="752954"/>
              <a:ext cx="0" cy="156078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" name="Google Shape;24;p24"/>
            <p:cNvCxnSpPr/>
            <p:nvPr/>
          </p:nvCxnSpPr>
          <p:spPr>
            <a:xfrm>
              <a:off x="3991336" y="567439"/>
              <a:ext cx="0" cy="156078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" name="Google Shape;25;p24"/>
            <p:cNvCxnSpPr/>
            <p:nvPr/>
          </p:nvCxnSpPr>
          <p:spPr>
            <a:xfrm>
              <a:off x="3991336" y="381923"/>
              <a:ext cx="0" cy="156078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" name="Google Shape;26;p24"/>
            <p:cNvCxnSpPr/>
            <p:nvPr/>
          </p:nvCxnSpPr>
          <p:spPr>
            <a:xfrm>
              <a:off x="3991336" y="196407"/>
              <a:ext cx="0" cy="156078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" name="Google Shape;27;p24"/>
            <p:cNvCxnSpPr/>
            <p:nvPr/>
          </p:nvCxnSpPr>
          <p:spPr>
            <a:xfrm>
              <a:off x="3991336" y="10891"/>
              <a:ext cx="0" cy="156078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" name="Google Shape;28;p24"/>
            <p:cNvCxnSpPr/>
            <p:nvPr/>
          </p:nvCxnSpPr>
          <p:spPr>
            <a:xfrm>
              <a:off x="3991336" y="-174625"/>
              <a:ext cx="0" cy="156078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" name="Google Shape;29;p24"/>
            <p:cNvCxnSpPr/>
            <p:nvPr/>
          </p:nvCxnSpPr>
          <p:spPr>
            <a:xfrm>
              <a:off x="3991336" y="-360141"/>
              <a:ext cx="0" cy="156078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" name="Google Shape;30;p24"/>
            <p:cNvCxnSpPr/>
            <p:nvPr/>
          </p:nvCxnSpPr>
          <p:spPr>
            <a:xfrm>
              <a:off x="3991336" y="-545657"/>
              <a:ext cx="0" cy="156078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1" name="Google Shape;31;p24"/>
          <p:cNvSpPr txBox="1">
            <a:spLocks noGrp="1"/>
          </p:cNvSpPr>
          <p:nvPr>
            <p:ph type="title"/>
          </p:nvPr>
        </p:nvSpPr>
        <p:spPr>
          <a:xfrm>
            <a:off x="2980950" y="2765175"/>
            <a:ext cx="7493100" cy="22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2pPr>
            <a:lvl3pPr lvl="2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3pPr>
            <a:lvl4pPr lvl="3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4pPr>
            <a:lvl5pPr lvl="4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5pPr>
            <a:lvl6pPr lvl="5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6pPr>
            <a:lvl7pPr lvl="6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7pPr>
            <a:lvl8pPr lvl="7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8pPr>
            <a:lvl9pPr lvl="8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500"/>
              <a:buNone/>
              <a:defRPr sz="7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24"/>
          <p:cNvSpPr txBox="1">
            <a:spLocks noGrp="1"/>
          </p:cNvSpPr>
          <p:nvPr>
            <p:ph type="subTitle" idx="1"/>
          </p:nvPr>
        </p:nvSpPr>
        <p:spPr>
          <a:xfrm>
            <a:off x="404450" y="5877900"/>
            <a:ext cx="51381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grpSp>
        <p:nvGrpSpPr>
          <p:cNvPr id="33" name="Google Shape;33;p24"/>
          <p:cNvGrpSpPr/>
          <p:nvPr/>
        </p:nvGrpSpPr>
        <p:grpSpPr>
          <a:xfrm>
            <a:off x="4241572" y="1538291"/>
            <a:ext cx="1294532" cy="1294532"/>
            <a:chOff x="4761550" y="1708047"/>
            <a:chExt cx="1516200" cy="1516200"/>
          </a:xfrm>
        </p:grpSpPr>
        <p:sp>
          <p:nvSpPr>
            <p:cNvPr id="34" name="Google Shape;34;p24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4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" name="Google Shape;36;p24"/>
          <p:cNvGrpSpPr/>
          <p:nvPr/>
        </p:nvGrpSpPr>
        <p:grpSpPr>
          <a:xfrm>
            <a:off x="3576177" y="887886"/>
            <a:ext cx="2629409" cy="2629409"/>
            <a:chOff x="6547472" y="2211197"/>
            <a:chExt cx="2916381" cy="2916381"/>
          </a:xfrm>
        </p:grpSpPr>
        <p:grpSp>
          <p:nvGrpSpPr>
            <p:cNvPr id="37" name="Google Shape;37;p24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38" name="Google Shape;38;p24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" name="Google Shape;39;p24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0" name="Google Shape;40;p24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41" name="Google Shape;41;p24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" name="Google Shape;42;p24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3" name="Google Shape;43;p24"/>
            <p:cNvGrpSpPr/>
            <p:nvPr/>
          </p:nvGrpSpPr>
          <p:grpSpPr>
            <a:xfrm rot="1800044">
              <a:off x="7166124" y="2821435"/>
              <a:ext cx="1648806" cy="1669090"/>
              <a:chOff x="5978937" y="2443793"/>
              <a:chExt cx="1648842" cy="1669127"/>
            </a:xfrm>
          </p:grpSpPr>
          <p:cxnSp>
            <p:nvCxnSpPr>
              <p:cNvPr id="44" name="Google Shape;44;p24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5" name="Google Shape;45;p24"/>
              <p:cNvCxnSpPr/>
              <p:nvPr/>
            </p:nvCxnSpPr>
            <p:spPr>
              <a:xfrm rot="-1800175" flipH="1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6" name="Google Shape;46;p24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47" name="Google Shape;47;p24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8" name="Google Shape;48;p24"/>
              <p:cNvCxnSpPr/>
              <p:nvPr/>
            </p:nvCxnSpPr>
            <p:spPr>
              <a:xfrm rot="-2700000" flipH="1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9" name="Google Shape;49;p24"/>
            <p:cNvGrpSpPr/>
            <p:nvPr/>
          </p:nvGrpSpPr>
          <p:grpSpPr>
            <a:xfrm rot="3599956">
              <a:off x="7187334" y="2846605"/>
              <a:ext cx="1681491" cy="1619109"/>
              <a:chOff x="5990920" y="2447007"/>
              <a:chExt cx="1681528" cy="1619145"/>
            </a:xfrm>
          </p:grpSpPr>
          <p:cxnSp>
            <p:nvCxnSpPr>
              <p:cNvPr id="50" name="Google Shape;50;p24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" name="Google Shape;51;p24"/>
              <p:cNvCxnSpPr/>
              <p:nvPr/>
            </p:nvCxnSpPr>
            <p:spPr>
              <a:xfrm rot="-3600073" flipH="1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52" name="Google Shape;52;p24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53" name="Google Shape;53;p24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4" name="Google Shape;54;p24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55" name="Google Shape;55;p24"/>
          <p:cNvSpPr/>
          <p:nvPr/>
        </p:nvSpPr>
        <p:spPr>
          <a:xfrm rot="5400000">
            <a:off x="5734474" y="363874"/>
            <a:ext cx="1012800" cy="1012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24"/>
          <p:cNvSpPr/>
          <p:nvPr/>
        </p:nvSpPr>
        <p:spPr>
          <a:xfrm rot="5400000">
            <a:off x="5903199" y="532649"/>
            <a:ext cx="675300" cy="675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24"/>
          <p:cNvSpPr/>
          <p:nvPr/>
        </p:nvSpPr>
        <p:spPr>
          <a:xfrm rot="5400000" flipH="1">
            <a:off x="5734474" y="365171"/>
            <a:ext cx="1012800" cy="1012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4"/>
          <p:cNvSpPr/>
          <p:nvPr/>
        </p:nvSpPr>
        <p:spPr>
          <a:xfrm>
            <a:off x="141653" y="4893343"/>
            <a:ext cx="1350000" cy="6423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4"/>
          <p:cNvSpPr/>
          <p:nvPr/>
        </p:nvSpPr>
        <p:spPr>
          <a:xfrm rot="-5400000" flipH="1">
            <a:off x="145205" y="4187537"/>
            <a:ext cx="1350000" cy="13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4"/>
          <p:cNvSpPr/>
          <p:nvPr/>
        </p:nvSpPr>
        <p:spPr>
          <a:xfrm rot="-5400000" flipH="1">
            <a:off x="482755" y="4525088"/>
            <a:ext cx="675300" cy="675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24"/>
          <p:cNvSpPr/>
          <p:nvPr/>
        </p:nvSpPr>
        <p:spPr>
          <a:xfrm rot="-5400000" flipH="1">
            <a:off x="651530" y="4693863"/>
            <a:ext cx="337500" cy="337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24"/>
          <p:cNvSpPr/>
          <p:nvPr/>
        </p:nvSpPr>
        <p:spPr>
          <a:xfrm rot="-5400000" flipH="1">
            <a:off x="313980" y="4356313"/>
            <a:ext cx="1012800" cy="1012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" name="Google Shape;63;p24"/>
          <p:cNvGrpSpPr/>
          <p:nvPr/>
        </p:nvGrpSpPr>
        <p:grpSpPr>
          <a:xfrm>
            <a:off x="1646424" y="2180813"/>
            <a:ext cx="1005581" cy="675118"/>
            <a:chOff x="10624861" y="3933984"/>
            <a:chExt cx="1115330" cy="748800"/>
          </a:xfrm>
        </p:grpSpPr>
        <p:cxnSp>
          <p:nvCxnSpPr>
            <p:cNvPr id="64" name="Google Shape;64;p24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5" name="Google Shape;65;p24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6" name="Google Shape;66;p24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7" name="Google Shape;67;p24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" name="Google Shape;68;p24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" name="Google Shape;69;p24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0" name="Google Shape;70;p24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1" name="Google Shape;71;p24"/>
          <p:cNvSpPr/>
          <p:nvPr/>
        </p:nvSpPr>
        <p:spPr>
          <a:xfrm rot="-5400000" flipH="1">
            <a:off x="1504298" y="2844311"/>
            <a:ext cx="1319100" cy="13539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24"/>
          <p:cNvSpPr/>
          <p:nvPr/>
        </p:nvSpPr>
        <p:spPr>
          <a:xfrm>
            <a:off x="130063" y="184180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24"/>
          <p:cNvSpPr/>
          <p:nvPr/>
        </p:nvSpPr>
        <p:spPr>
          <a:xfrm>
            <a:off x="141220" y="184801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4" name="Google Shape;74;p24"/>
          <p:cNvGrpSpPr/>
          <p:nvPr/>
        </p:nvGrpSpPr>
        <p:grpSpPr>
          <a:xfrm>
            <a:off x="130280" y="850164"/>
            <a:ext cx="666771" cy="675118"/>
            <a:chOff x="8943245" y="2438859"/>
            <a:chExt cx="739541" cy="748800"/>
          </a:xfrm>
        </p:grpSpPr>
        <p:cxnSp>
          <p:nvCxnSpPr>
            <p:cNvPr id="75" name="Google Shape;75;p24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" name="Google Shape;76;p24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" name="Google Shape;77;p24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" name="Google Shape;78;p24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9" name="Google Shape;79;p24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0" name="Google Shape;80;p24"/>
          <p:cNvSpPr/>
          <p:nvPr/>
        </p:nvSpPr>
        <p:spPr>
          <a:xfrm>
            <a:off x="267671" y="352160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24"/>
          <p:cNvSpPr/>
          <p:nvPr/>
        </p:nvSpPr>
        <p:spPr>
          <a:xfrm>
            <a:off x="444845" y="52933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24"/>
          <p:cNvSpPr/>
          <p:nvPr/>
        </p:nvSpPr>
        <p:spPr>
          <a:xfrm>
            <a:off x="606108" y="690598"/>
            <a:ext cx="312300" cy="31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24"/>
          <p:cNvSpPr/>
          <p:nvPr/>
        </p:nvSpPr>
        <p:spPr>
          <a:xfrm>
            <a:off x="1473692" y="18418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24"/>
          <p:cNvSpPr/>
          <p:nvPr/>
        </p:nvSpPr>
        <p:spPr>
          <a:xfrm>
            <a:off x="1472246" y="859611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" name="Google Shape;85;p24"/>
          <p:cNvGrpSpPr/>
          <p:nvPr/>
        </p:nvGrpSpPr>
        <p:grpSpPr>
          <a:xfrm>
            <a:off x="1649316" y="848718"/>
            <a:ext cx="333386" cy="675118"/>
            <a:chOff x="10628069" y="2437255"/>
            <a:chExt cx="369772" cy="748800"/>
          </a:xfrm>
        </p:grpSpPr>
        <p:cxnSp>
          <p:nvCxnSpPr>
            <p:cNvPr id="86" name="Google Shape;86;p2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7" name="Google Shape;87;p2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" name="Google Shape;88;p2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9" name="Google Shape;89;p24"/>
          <p:cNvSpPr/>
          <p:nvPr/>
        </p:nvSpPr>
        <p:spPr>
          <a:xfrm>
            <a:off x="1637331" y="350712"/>
            <a:ext cx="357600" cy="3576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24"/>
          <p:cNvSpPr/>
          <p:nvPr/>
        </p:nvSpPr>
        <p:spPr>
          <a:xfrm>
            <a:off x="1723387" y="436767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4"/>
          <p:cNvSpPr/>
          <p:nvPr/>
        </p:nvSpPr>
        <p:spPr>
          <a:xfrm rot="5400000">
            <a:off x="2150804" y="861371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4"/>
          <p:cNvSpPr/>
          <p:nvPr/>
        </p:nvSpPr>
        <p:spPr>
          <a:xfrm>
            <a:off x="2170302" y="20680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4"/>
          <p:cNvSpPr/>
          <p:nvPr/>
        </p:nvSpPr>
        <p:spPr>
          <a:xfrm>
            <a:off x="2304083" y="340588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4"/>
          <p:cNvSpPr/>
          <p:nvPr/>
        </p:nvSpPr>
        <p:spPr>
          <a:xfrm>
            <a:off x="2390139" y="426643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4"/>
          <p:cNvSpPr/>
          <p:nvPr/>
        </p:nvSpPr>
        <p:spPr>
          <a:xfrm rot="-5400000">
            <a:off x="139773" y="1528128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4"/>
          <p:cNvSpPr/>
          <p:nvPr/>
        </p:nvSpPr>
        <p:spPr>
          <a:xfrm rot="-5400000">
            <a:off x="302999" y="1691601"/>
            <a:ext cx="1000500" cy="1000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4"/>
          <p:cNvSpPr/>
          <p:nvPr/>
        </p:nvSpPr>
        <p:spPr>
          <a:xfrm rot="-5400000">
            <a:off x="455586" y="184411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4"/>
          <p:cNvSpPr/>
          <p:nvPr/>
        </p:nvSpPr>
        <p:spPr>
          <a:xfrm rot="-5400000">
            <a:off x="636376" y="2018287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4"/>
          <p:cNvSpPr/>
          <p:nvPr/>
        </p:nvSpPr>
        <p:spPr>
          <a:xfrm rot="-5400000" flipH="1">
            <a:off x="138327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4"/>
          <p:cNvSpPr/>
          <p:nvPr/>
        </p:nvSpPr>
        <p:spPr>
          <a:xfrm rot="5400000">
            <a:off x="145252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4"/>
          <p:cNvSpPr/>
          <p:nvPr/>
        </p:nvSpPr>
        <p:spPr>
          <a:xfrm rot="-5400000" flipH="1">
            <a:off x="462819" y="182544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4"/>
          <p:cNvSpPr/>
          <p:nvPr/>
        </p:nvSpPr>
        <p:spPr>
          <a:xfrm rot="-5400000" flipH="1">
            <a:off x="634929" y="1990839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" name="Google Shape;103;p24"/>
          <p:cNvGrpSpPr/>
          <p:nvPr/>
        </p:nvGrpSpPr>
        <p:grpSpPr>
          <a:xfrm>
            <a:off x="1647870" y="1522721"/>
            <a:ext cx="1005582" cy="675118"/>
            <a:chOff x="10626465" y="3184818"/>
            <a:chExt cx="1115330" cy="748800"/>
          </a:xfrm>
        </p:grpSpPr>
        <p:cxnSp>
          <p:nvCxnSpPr>
            <p:cNvPr id="104" name="Google Shape;104;p24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" name="Google Shape;105;p24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6" name="Google Shape;106;p24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" name="Google Shape;107;p24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" name="Google Shape;108;p24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" name="Google Shape;109;p24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" name="Google Shape;110;p24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1" name="Google Shape;111;p24"/>
          <p:cNvSpPr/>
          <p:nvPr/>
        </p:nvSpPr>
        <p:spPr>
          <a:xfrm>
            <a:off x="1465220" y="1541035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4"/>
          <p:cNvSpPr/>
          <p:nvPr/>
        </p:nvSpPr>
        <p:spPr>
          <a:xfrm rot="-5400000">
            <a:off x="2157823" y="1527956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" name="Google Shape;113;p24"/>
          <p:cNvGrpSpPr/>
          <p:nvPr/>
        </p:nvGrpSpPr>
        <p:grpSpPr>
          <a:xfrm rot="10800000">
            <a:off x="1463590" y="2199016"/>
            <a:ext cx="1365252" cy="685667"/>
            <a:chOff x="10576560" y="3328633"/>
            <a:chExt cx="1514255" cy="760500"/>
          </a:xfrm>
        </p:grpSpPr>
        <p:sp>
          <p:nvSpPr>
            <p:cNvPr id="114" name="Google Shape;114;p24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24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" name="Google Shape;116;p24"/>
          <p:cNvSpPr/>
          <p:nvPr/>
        </p:nvSpPr>
        <p:spPr>
          <a:xfrm rot="2700000">
            <a:off x="1912214" y="1959878"/>
            <a:ext cx="487904" cy="4879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4"/>
          <p:cNvSpPr/>
          <p:nvPr/>
        </p:nvSpPr>
        <p:spPr>
          <a:xfrm>
            <a:off x="1972877" y="2022656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4"/>
          <p:cNvSpPr/>
          <p:nvPr/>
        </p:nvSpPr>
        <p:spPr>
          <a:xfrm>
            <a:off x="2059022" y="2108802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4"/>
          <p:cNvSpPr/>
          <p:nvPr/>
        </p:nvSpPr>
        <p:spPr>
          <a:xfrm rot="10800000">
            <a:off x="133665" y="2864717"/>
            <a:ext cx="1327200" cy="13272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4"/>
          <p:cNvSpPr/>
          <p:nvPr/>
        </p:nvSpPr>
        <p:spPr>
          <a:xfrm>
            <a:off x="818493" y="3516688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" name="Google Shape;121;p24"/>
          <p:cNvGrpSpPr/>
          <p:nvPr/>
        </p:nvGrpSpPr>
        <p:grpSpPr>
          <a:xfrm rot="10800000">
            <a:off x="130068" y="2850048"/>
            <a:ext cx="1365252" cy="685667"/>
            <a:chOff x="10576560" y="3328633"/>
            <a:chExt cx="1514255" cy="760500"/>
          </a:xfrm>
        </p:grpSpPr>
        <p:sp>
          <p:nvSpPr>
            <p:cNvPr id="122" name="Google Shape;122;p24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24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" name="Google Shape;124;p24"/>
          <p:cNvSpPr/>
          <p:nvPr/>
        </p:nvSpPr>
        <p:spPr>
          <a:xfrm rot="-5400000" flipH="1">
            <a:off x="474371" y="315335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24"/>
          <p:cNvSpPr/>
          <p:nvPr/>
        </p:nvSpPr>
        <p:spPr>
          <a:xfrm rot="-5400000">
            <a:off x="472925" y="315177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" name="Google Shape;126;p24"/>
          <p:cNvGrpSpPr/>
          <p:nvPr/>
        </p:nvGrpSpPr>
        <p:grpSpPr>
          <a:xfrm>
            <a:off x="548466" y="3224854"/>
            <a:ext cx="530682" cy="530682"/>
            <a:chOff x="9392653" y="5061283"/>
            <a:chExt cx="588600" cy="588600"/>
          </a:xfrm>
        </p:grpSpPr>
        <p:sp>
          <p:nvSpPr>
            <p:cNvPr id="127" name="Google Shape;127;p24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24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24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" name="Google Shape;130;p24"/>
          <p:cNvSpPr/>
          <p:nvPr/>
        </p:nvSpPr>
        <p:spPr>
          <a:xfrm rot="-5400000">
            <a:off x="1663555" y="3038310"/>
            <a:ext cx="1000500" cy="10005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4"/>
          <p:cNvSpPr/>
          <p:nvPr/>
        </p:nvSpPr>
        <p:spPr>
          <a:xfrm rot="-5400000">
            <a:off x="1816142" y="3190822"/>
            <a:ext cx="695400" cy="6954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4"/>
          <p:cNvSpPr/>
          <p:nvPr/>
        </p:nvSpPr>
        <p:spPr>
          <a:xfrm>
            <a:off x="2172247" y="2874522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4"/>
          <p:cNvSpPr/>
          <p:nvPr/>
        </p:nvSpPr>
        <p:spPr>
          <a:xfrm>
            <a:off x="2045178" y="3406972"/>
            <a:ext cx="257700" cy="25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" name="Google Shape;134;p24"/>
          <p:cNvGrpSpPr/>
          <p:nvPr/>
        </p:nvGrpSpPr>
        <p:grpSpPr>
          <a:xfrm>
            <a:off x="1624555" y="3717938"/>
            <a:ext cx="375562" cy="48686"/>
            <a:chOff x="10578164" y="275923"/>
            <a:chExt cx="416551" cy="54000"/>
          </a:xfrm>
        </p:grpSpPr>
        <p:sp>
          <p:nvSpPr>
            <p:cNvPr id="135" name="Google Shape;135;p24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24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24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" name="Google Shape;138;p24"/>
          <p:cNvGrpSpPr/>
          <p:nvPr/>
        </p:nvGrpSpPr>
        <p:grpSpPr>
          <a:xfrm>
            <a:off x="1624555" y="3856062"/>
            <a:ext cx="375562" cy="48686"/>
            <a:chOff x="10578164" y="275923"/>
            <a:chExt cx="416551" cy="54000"/>
          </a:xfrm>
        </p:grpSpPr>
        <p:sp>
          <p:nvSpPr>
            <p:cNvPr id="139" name="Google Shape;139;p24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4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24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" name="Google Shape;142;p24"/>
          <p:cNvGrpSpPr/>
          <p:nvPr/>
        </p:nvGrpSpPr>
        <p:grpSpPr>
          <a:xfrm>
            <a:off x="1624555" y="3994185"/>
            <a:ext cx="375562" cy="48686"/>
            <a:chOff x="10578164" y="275923"/>
            <a:chExt cx="416551" cy="54000"/>
          </a:xfrm>
        </p:grpSpPr>
        <p:sp>
          <p:nvSpPr>
            <p:cNvPr id="143" name="Google Shape;143;p24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24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24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" name="Google Shape;146;p24"/>
          <p:cNvGrpSpPr/>
          <p:nvPr/>
        </p:nvGrpSpPr>
        <p:grpSpPr>
          <a:xfrm>
            <a:off x="2317341" y="3056971"/>
            <a:ext cx="375562" cy="48686"/>
            <a:chOff x="10578164" y="275923"/>
            <a:chExt cx="416551" cy="54000"/>
          </a:xfrm>
        </p:grpSpPr>
        <p:sp>
          <p:nvSpPr>
            <p:cNvPr id="147" name="Google Shape;147;p24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24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24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" name="Google Shape;150;p24"/>
          <p:cNvGrpSpPr/>
          <p:nvPr/>
        </p:nvGrpSpPr>
        <p:grpSpPr>
          <a:xfrm>
            <a:off x="2317341" y="3195094"/>
            <a:ext cx="375562" cy="48686"/>
            <a:chOff x="10578164" y="275923"/>
            <a:chExt cx="416551" cy="54000"/>
          </a:xfrm>
        </p:grpSpPr>
        <p:sp>
          <p:nvSpPr>
            <p:cNvPr id="151" name="Google Shape;151;p24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24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24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" name="Google Shape;154;p24"/>
          <p:cNvGrpSpPr/>
          <p:nvPr/>
        </p:nvGrpSpPr>
        <p:grpSpPr>
          <a:xfrm>
            <a:off x="2317341" y="3333218"/>
            <a:ext cx="375562" cy="48686"/>
            <a:chOff x="10578164" y="275923"/>
            <a:chExt cx="416551" cy="54000"/>
          </a:xfrm>
        </p:grpSpPr>
        <p:sp>
          <p:nvSpPr>
            <p:cNvPr id="155" name="Google Shape;155;p24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24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24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" name="Google Shape;158;p24"/>
          <p:cNvGrpSpPr/>
          <p:nvPr/>
        </p:nvGrpSpPr>
        <p:grpSpPr>
          <a:xfrm rot="-59870">
            <a:off x="2839696" y="180442"/>
            <a:ext cx="1382695" cy="1382609"/>
            <a:chOff x="3247624" y="213651"/>
            <a:chExt cx="1533709" cy="1533613"/>
          </a:xfrm>
        </p:grpSpPr>
        <p:sp>
          <p:nvSpPr>
            <p:cNvPr id="159" name="Google Shape;159;p24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24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" name="Google Shape;161;p24"/>
          <p:cNvSpPr/>
          <p:nvPr/>
        </p:nvSpPr>
        <p:spPr>
          <a:xfrm>
            <a:off x="3213766" y="554180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4"/>
          <p:cNvSpPr/>
          <p:nvPr/>
        </p:nvSpPr>
        <p:spPr>
          <a:xfrm>
            <a:off x="3370329" y="710744"/>
            <a:ext cx="321900" cy="321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4"/>
          <p:cNvSpPr/>
          <p:nvPr/>
        </p:nvSpPr>
        <p:spPr>
          <a:xfrm>
            <a:off x="4227637" y="20009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4"/>
          <p:cNvSpPr/>
          <p:nvPr/>
        </p:nvSpPr>
        <p:spPr>
          <a:xfrm rot="5400000">
            <a:off x="4227560" y="868603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5" name="Google Shape;165;p24"/>
          <p:cNvGrpSpPr/>
          <p:nvPr/>
        </p:nvGrpSpPr>
        <p:grpSpPr>
          <a:xfrm rot="5400000">
            <a:off x="4390940" y="188811"/>
            <a:ext cx="348510" cy="675118"/>
            <a:chOff x="10628069" y="2437255"/>
            <a:chExt cx="369772" cy="748800"/>
          </a:xfrm>
        </p:grpSpPr>
        <p:cxnSp>
          <p:nvCxnSpPr>
            <p:cNvPr id="166" name="Google Shape;166;p2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7" name="Google Shape;167;p2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8" name="Google Shape;168;p2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69" name="Google Shape;169;p24"/>
          <p:cNvGrpSpPr/>
          <p:nvPr/>
        </p:nvGrpSpPr>
        <p:grpSpPr>
          <a:xfrm rot="5400000">
            <a:off x="4397056" y="863429"/>
            <a:ext cx="333386" cy="675118"/>
            <a:chOff x="10628069" y="2437255"/>
            <a:chExt cx="369772" cy="748800"/>
          </a:xfrm>
        </p:grpSpPr>
        <p:cxnSp>
          <p:nvCxnSpPr>
            <p:cNvPr id="170" name="Google Shape;170;p2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1" name="Google Shape;171;p2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2" name="Google Shape;172;p2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73" name="Google Shape;173;p24"/>
          <p:cNvSpPr/>
          <p:nvPr/>
        </p:nvSpPr>
        <p:spPr>
          <a:xfrm rot="10800000" flipH="1">
            <a:off x="4224174" y="198017"/>
            <a:ext cx="1345500" cy="13455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4"/>
          <p:cNvSpPr/>
          <p:nvPr/>
        </p:nvSpPr>
        <p:spPr>
          <a:xfrm>
            <a:off x="2980960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4"/>
          <p:cNvSpPr/>
          <p:nvPr/>
        </p:nvSpPr>
        <p:spPr>
          <a:xfrm>
            <a:off x="3155483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4"/>
          <p:cNvSpPr/>
          <p:nvPr/>
        </p:nvSpPr>
        <p:spPr>
          <a:xfrm>
            <a:off x="3330005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4"/>
          <p:cNvSpPr/>
          <p:nvPr/>
        </p:nvSpPr>
        <p:spPr>
          <a:xfrm>
            <a:off x="2980960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4"/>
          <p:cNvSpPr/>
          <p:nvPr/>
        </p:nvSpPr>
        <p:spPr>
          <a:xfrm>
            <a:off x="3155483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4"/>
          <p:cNvSpPr/>
          <p:nvPr/>
        </p:nvSpPr>
        <p:spPr>
          <a:xfrm>
            <a:off x="3330005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4"/>
          <p:cNvSpPr/>
          <p:nvPr/>
        </p:nvSpPr>
        <p:spPr>
          <a:xfrm>
            <a:off x="2980960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4"/>
          <p:cNvSpPr/>
          <p:nvPr/>
        </p:nvSpPr>
        <p:spPr>
          <a:xfrm>
            <a:off x="3155483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4"/>
          <p:cNvSpPr/>
          <p:nvPr/>
        </p:nvSpPr>
        <p:spPr>
          <a:xfrm>
            <a:off x="3330005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4"/>
          <p:cNvSpPr/>
          <p:nvPr/>
        </p:nvSpPr>
        <p:spPr>
          <a:xfrm>
            <a:off x="3679050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4"/>
          <p:cNvSpPr/>
          <p:nvPr/>
        </p:nvSpPr>
        <p:spPr>
          <a:xfrm>
            <a:off x="3853573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4"/>
          <p:cNvSpPr/>
          <p:nvPr/>
        </p:nvSpPr>
        <p:spPr>
          <a:xfrm>
            <a:off x="4028094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4"/>
          <p:cNvSpPr/>
          <p:nvPr/>
        </p:nvSpPr>
        <p:spPr>
          <a:xfrm>
            <a:off x="3679050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4"/>
          <p:cNvSpPr/>
          <p:nvPr/>
        </p:nvSpPr>
        <p:spPr>
          <a:xfrm>
            <a:off x="3853573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4"/>
          <p:cNvSpPr/>
          <p:nvPr/>
        </p:nvSpPr>
        <p:spPr>
          <a:xfrm>
            <a:off x="4028094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4"/>
          <p:cNvSpPr/>
          <p:nvPr/>
        </p:nvSpPr>
        <p:spPr>
          <a:xfrm>
            <a:off x="3679050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4"/>
          <p:cNvSpPr/>
          <p:nvPr/>
        </p:nvSpPr>
        <p:spPr>
          <a:xfrm>
            <a:off x="3853573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4"/>
          <p:cNvSpPr/>
          <p:nvPr/>
        </p:nvSpPr>
        <p:spPr>
          <a:xfrm>
            <a:off x="4028094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4"/>
          <p:cNvSpPr/>
          <p:nvPr/>
        </p:nvSpPr>
        <p:spPr>
          <a:xfrm>
            <a:off x="3504528" y="1690003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4"/>
          <p:cNvSpPr/>
          <p:nvPr/>
        </p:nvSpPr>
        <p:spPr>
          <a:xfrm>
            <a:off x="3504528" y="1853436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4"/>
          <p:cNvSpPr/>
          <p:nvPr/>
        </p:nvSpPr>
        <p:spPr>
          <a:xfrm>
            <a:off x="3504528" y="199951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5" name="Google Shape;195;p24"/>
          <p:cNvGrpSpPr/>
          <p:nvPr/>
        </p:nvGrpSpPr>
        <p:grpSpPr>
          <a:xfrm rot="5400000">
            <a:off x="2883082" y="2143066"/>
            <a:ext cx="663186" cy="770815"/>
            <a:chOff x="10628069" y="2437255"/>
            <a:chExt cx="369772" cy="748800"/>
          </a:xfrm>
        </p:grpSpPr>
        <p:cxnSp>
          <p:nvCxnSpPr>
            <p:cNvPr id="196" name="Google Shape;196;p2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7" name="Google Shape;197;p2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8" name="Google Shape;198;p2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99" name="Google Shape;199;p24"/>
          <p:cNvSpPr/>
          <p:nvPr/>
        </p:nvSpPr>
        <p:spPr>
          <a:xfrm rot="5400000">
            <a:off x="3523203" y="2194876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4"/>
          <p:cNvSpPr/>
          <p:nvPr/>
        </p:nvSpPr>
        <p:spPr>
          <a:xfrm>
            <a:off x="3704689" y="2376285"/>
            <a:ext cx="312300" cy="312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4"/>
          <p:cNvSpPr/>
          <p:nvPr/>
        </p:nvSpPr>
        <p:spPr>
          <a:xfrm>
            <a:off x="140208" y="4223697"/>
            <a:ext cx="675300" cy="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4"/>
          <p:cNvSpPr/>
          <p:nvPr/>
        </p:nvSpPr>
        <p:spPr>
          <a:xfrm rot="-5400000">
            <a:off x="828655" y="4207918"/>
            <a:ext cx="675300" cy="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3" name="Google Shape;203;p24"/>
          <p:cNvGrpSpPr/>
          <p:nvPr/>
        </p:nvGrpSpPr>
        <p:grpSpPr>
          <a:xfrm>
            <a:off x="311640" y="4212632"/>
            <a:ext cx="1017961" cy="675118"/>
            <a:chOff x="10624861" y="3933984"/>
            <a:chExt cx="1115330" cy="748800"/>
          </a:xfrm>
        </p:grpSpPr>
        <p:cxnSp>
          <p:nvCxnSpPr>
            <p:cNvPr id="204" name="Google Shape;204;p24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5" name="Google Shape;205;p24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6" name="Google Shape;206;p24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7" name="Google Shape;207;p24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8" name="Google Shape;208;p24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9" name="Google Shape;209;p24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0" name="Google Shape;210;p24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11" name="Google Shape;211;p24"/>
          <p:cNvSpPr/>
          <p:nvPr/>
        </p:nvSpPr>
        <p:spPr>
          <a:xfrm rot="5400000">
            <a:off x="5593915" y="202749"/>
            <a:ext cx="1327200" cy="13272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2" name="Google Shape;212;p24"/>
          <p:cNvGrpSpPr/>
          <p:nvPr/>
        </p:nvGrpSpPr>
        <p:grpSpPr>
          <a:xfrm rot="-5400000" flipH="1">
            <a:off x="4395734" y="360537"/>
            <a:ext cx="1012677" cy="1012677"/>
            <a:chOff x="6214949" y="2511699"/>
            <a:chExt cx="1123200" cy="1123200"/>
          </a:xfrm>
        </p:grpSpPr>
        <p:sp>
          <p:nvSpPr>
            <p:cNvPr id="213" name="Google Shape;213;p24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4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24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vi-VN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6" name="Google Shape;216;p24"/>
          <p:cNvSpPr/>
          <p:nvPr/>
        </p:nvSpPr>
        <p:spPr>
          <a:xfrm rot="5400000" flipH="1">
            <a:off x="5571112" y="196746"/>
            <a:ext cx="1350000" cy="13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4"/>
          <p:cNvSpPr/>
          <p:nvPr/>
        </p:nvSpPr>
        <p:spPr>
          <a:xfrm rot="5400000" flipH="1">
            <a:off x="5903199" y="533896"/>
            <a:ext cx="675300" cy="675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4"/>
          <p:cNvSpPr/>
          <p:nvPr/>
        </p:nvSpPr>
        <p:spPr>
          <a:xfrm rot="5400000" flipH="1">
            <a:off x="6072224" y="702921"/>
            <a:ext cx="337500" cy="337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4"/>
          <p:cNvSpPr/>
          <p:nvPr/>
        </p:nvSpPr>
        <p:spPr>
          <a:xfrm>
            <a:off x="4732463" y="2029267"/>
            <a:ext cx="312300" cy="31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4"/>
          <p:cNvSpPr/>
          <p:nvPr/>
        </p:nvSpPr>
        <p:spPr>
          <a:xfrm flipH="1">
            <a:off x="11384173" y="5294736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4"/>
          <p:cNvSpPr/>
          <p:nvPr/>
        </p:nvSpPr>
        <p:spPr>
          <a:xfrm flipH="1">
            <a:off x="10721116" y="5295357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2" name="Google Shape;222;p24"/>
          <p:cNvGrpSpPr/>
          <p:nvPr/>
        </p:nvGrpSpPr>
        <p:grpSpPr>
          <a:xfrm flipH="1">
            <a:off x="11392485" y="5960720"/>
            <a:ext cx="666771" cy="675118"/>
            <a:chOff x="8943245" y="2438859"/>
            <a:chExt cx="739541" cy="748800"/>
          </a:xfrm>
        </p:grpSpPr>
        <p:cxnSp>
          <p:nvCxnSpPr>
            <p:cNvPr id="223" name="Google Shape;223;p24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4" name="Google Shape;224;p24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5" name="Google Shape;225;p24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6" name="Google Shape;226;p24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7" name="Google Shape;227;p24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28" name="Google Shape;228;p24"/>
          <p:cNvSpPr/>
          <p:nvPr/>
        </p:nvSpPr>
        <p:spPr>
          <a:xfrm flipH="1">
            <a:off x="10932465" y="5462716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4"/>
          <p:cNvSpPr/>
          <p:nvPr/>
        </p:nvSpPr>
        <p:spPr>
          <a:xfrm flipH="1">
            <a:off x="11110191" y="5639891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4"/>
          <p:cNvSpPr/>
          <p:nvPr/>
        </p:nvSpPr>
        <p:spPr>
          <a:xfrm flipH="1">
            <a:off x="11270828" y="5801154"/>
            <a:ext cx="312600" cy="312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4"/>
          <p:cNvSpPr/>
          <p:nvPr/>
        </p:nvSpPr>
        <p:spPr>
          <a:xfrm flipH="1">
            <a:off x="10040544" y="5294736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"/>
          <p:cNvSpPr/>
          <p:nvPr/>
        </p:nvSpPr>
        <p:spPr>
          <a:xfrm flipH="1">
            <a:off x="10041990" y="5970167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3" name="Google Shape;233;p24"/>
          <p:cNvGrpSpPr/>
          <p:nvPr/>
        </p:nvGrpSpPr>
        <p:grpSpPr>
          <a:xfrm flipH="1">
            <a:off x="10206833" y="5959274"/>
            <a:ext cx="333386" cy="675118"/>
            <a:chOff x="10628069" y="2437255"/>
            <a:chExt cx="369772" cy="748800"/>
          </a:xfrm>
        </p:grpSpPr>
        <p:cxnSp>
          <p:nvCxnSpPr>
            <p:cNvPr id="234" name="Google Shape;234;p2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5" name="Google Shape;235;p2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6" name="Google Shape;236;p2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37" name="Google Shape;237;p24"/>
          <p:cNvSpPr/>
          <p:nvPr/>
        </p:nvSpPr>
        <p:spPr>
          <a:xfrm flipH="1">
            <a:off x="10194605" y="5461268"/>
            <a:ext cx="357600" cy="3576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4"/>
          <p:cNvSpPr/>
          <p:nvPr/>
        </p:nvSpPr>
        <p:spPr>
          <a:xfrm flipH="1">
            <a:off x="10281049" y="5547323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4"/>
          <p:cNvSpPr/>
          <p:nvPr/>
        </p:nvSpPr>
        <p:spPr>
          <a:xfrm rot="-5400000" flipH="1">
            <a:off x="9363432" y="5971927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4"/>
          <p:cNvSpPr/>
          <p:nvPr/>
        </p:nvSpPr>
        <p:spPr>
          <a:xfrm flipH="1">
            <a:off x="9384734" y="5317361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4"/>
          <p:cNvSpPr/>
          <p:nvPr/>
        </p:nvSpPr>
        <p:spPr>
          <a:xfrm flipH="1">
            <a:off x="9527852" y="5451144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4"/>
          <p:cNvSpPr/>
          <p:nvPr/>
        </p:nvSpPr>
        <p:spPr>
          <a:xfrm flipH="1">
            <a:off x="9614297" y="5537199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" name="Google Shape;243;p24"/>
          <p:cNvGrpSpPr/>
          <p:nvPr/>
        </p:nvGrpSpPr>
        <p:grpSpPr>
          <a:xfrm rot="59870" flipH="1">
            <a:off x="7967145" y="5290998"/>
            <a:ext cx="1382695" cy="1382609"/>
            <a:chOff x="3247624" y="213651"/>
            <a:chExt cx="1533709" cy="1533613"/>
          </a:xfrm>
        </p:grpSpPr>
        <p:sp>
          <p:nvSpPr>
            <p:cNvPr id="244" name="Google Shape;244;p24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24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6" name="Google Shape;246;p24"/>
          <p:cNvSpPr/>
          <p:nvPr/>
        </p:nvSpPr>
        <p:spPr>
          <a:xfrm flipH="1">
            <a:off x="8341270" y="5664736"/>
            <a:ext cx="634500" cy="6345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4"/>
          <p:cNvSpPr/>
          <p:nvPr/>
        </p:nvSpPr>
        <p:spPr>
          <a:xfrm flipH="1">
            <a:off x="8497306" y="5821300"/>
            <a:ext cx="321900" cy="321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4"/>
          <p:cNvSpPr/>
          <p:nvPr/>
        </p:nvSpPr>
        <p:spPr>
          <a:xfrm flipH="1">
            <a:off x="11378724" y="3952721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4"/>
          <p:cNvSpPr/>
          <p:nvPr/>
        </p:nvSpPr>
        <p:spPr>
          <a:xfrm rot="-5400000" flipH="1">
            <a:off x="11378800" y="4621234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0" name="Google Shape;250;p24"/>
          <p:cNvGrpSpPr/>
          <p:nvPr/>
        </p:nvGrpSpPr>
        <p:grpSpPr>
          <a:xfrm rot="-5400000" flipH="1">
            <a:off x="11542211" y="3941442"/>
            <a:ext cx="348510" cy="675118"/>
            <a:chOff x="10628069" y="2437255"/>
            <a:chExt cx="369772" cy="748800"/>
          </a:xfrm>
        </p:grpSpPr>
        <p:cxnSp>
          <p:nvCxnSpPr>
            <p:cNvPr id="251" name="Google Shape;251;p2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2" name="Google Shape;252;p2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3" name="Google Shape;253;p2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54" name="Google Shape;254;p24"/>
          <p:cNvGrpSpPr/>
          <p:nvPr/>
        </p:nvGrpSpPr>
        <p:grpSpPr>
          <a:xfrm rot="-5400000" flipH="1">
            <a:off x="11551219" y="4616060"/>
            <a:ext cx="333386" cy="675118"/>
            <a:chOff x="10628069" y="2437255"/>
            <a:chExt cx="369772" cy="748800"/>
          </a:xfrm>
        </p:grpSpPr>
        <p:cxnSp>
          <p:nvCxnSpPr>
            <p:cNvPr id="255" name="Google Shape;255;p24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6" name="Google Shape;256;p24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7" name="Google Shape;257;p24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58" name="Google Shape;258;p24"/>
          <p:cNvSpPr/>
          <p:nvPr/>
        </p:nvSpPr>
        <p:spPr>
          <a:xfrm rot="10800000">
            <a:off x="10711987" y="3950648"/>
            <a:ext cx="1345500" cy="13455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" name="Google Shape;259;p24"/>
          <p:cNvGrpSpPr/>
          <p:nvPr/>
        </p:nvGrpSpPr>
        <p:grpSpPr>
          <a:xfrm rot="5400000">
            <a:off x="10873249" y="4113168"/>
            <a:ext cx="1012677" cy="1012677"/>
            <a:chOff x="6214949" y="2511699"/>
            <a:chExt cx="1123200" cy="1123200"/>
          </a:xfrm>
        </p:grpSpPr>
        <p:sp>
          <p:nvSpPr>
            <p:cNvPr id="260" name="Google Shape;260;p24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24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24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vi-VN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3" name="Google Shape;263;p24"/>
          <p:cNvGrpSpPr/>
          <p:nvPr/>
        </p:nvGrpSpPr>
        <p:grpSpPr>
          <a:xfrm>
            <a:off x="2146009" y="1026543"/>
            <a:ext cx="674830" cy="309999"/>
            <a:chOff x="11184673" y="2647468"/>
            <a:chExt cx="748937" cy="369772"/>
          </a:xfrm>
        </p:grpSpPr>
        <p:cxnSp>
          <p:nvCxnSpPr>
            <p:cNvPr id="264" name="Google Shape;264;p24"/>
            <p:cNvCxnSpPr/>
            <p:nvPr/>
          </p:nvCxnSpPr>
          <p:spPr>
            <a:xfrm>
              <a:off x="11559142" y="2642771"/>
              <a:ext cx="0" cy="748937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" name="Google Shape;265;p24"/>
            <p:cNvCxnSpPr/>
            <p:nvPr/>
          </p:nvCxnSpPr>
          <p:spPr>
            <a:xfrm>
              <a:off x="11559142" y="2457885"/>
              <a:ext cx="0" cy="748937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6" name="Google Shape;266;p24"/>
            <p:cNvCxnSpPr/>
            <p:nvPr/>
          </p:nvCxnSpPr>
          <p:spPr>
            <a:xfrm>
              <a:off x="11559142" y="2272999"/>
              <a:ext cx="0" cy="748937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67" name="Google Shape;267;p24"/>
          <p:cNvGrpSpPr/>
          <p:nvPr/>
        </p:nvGrpSpPr>
        <p:grpSpPr>
          <a:xfrm>
            <a:off x="9372069" y="6159187"/>
            <a:ext cx="677705" cy="341702"/>
            <a:chOff x="11184673" y="2647468"/>
            <a:chExt cx="748937" cy="369772"/>
          </a:xfrm>
        </p:grpSpPr>
        <p:cxnSp>
          <p:nvCxnSpPr>
            <p:cNvPr id="268" name="Google Shape;268;p24"/>
            <p:cNvCxnSpPr/>
            <p:nvPr/>
          </p:nvCxnSpPr>
          <p:spPr>
            <a:xfrm>
              <a:off x="11559142" y="2642771"/>
              <a:ext cx="0" cy="748937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" name="Google Shape;269;p24"/>
            <p:cNvCxnSpPr/>
            <p:nvPr/>
          </p:nvCxnSpPr>
          <p:spPr>
            <a:xfrm>
              <a:off x="11559142" y="2457885"/>
              <a:ext cx="0" cy="748937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0" name="Google Shape;270;p24"/>
            <p:cNvCxnSpPr/>
            <p:nvPr/>
          </p:nvCxnSpPr>
          <p:spPr>
            <a:xfrm>
              <a:off x="11559142" y="2272999"/>
              <a:ext cx="0" cy="748937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Talking Points">
  <p:cSld name="CUSTOM_2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6"/>
          <p:cNvSpPr txBox="1">
            <a:spLocks noGrp="1"/>
          </p:cNvSpPr>
          <p:nvPr>
            <p:ph type="title"/>
          </p:nvPr>
        </p:nvSpPr>
        <p:spPr>
          <a:xfrm>
            <a:off x="519550" y="750450"/>
            <a:ext cx="9341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432" name="Google Shape;432;p26"/>
          <p:cNvSpPr txBox="1">
            <a:spLocks noGrp="1"/>
          </p:cNvSpPr>
          <p:nvPr>
            <p:ph type="body" idx="1"/>
          </p:nvPr>
        </p:nvSpPr>
        <p:spPr>
          <a:xfrm>
            <a:off x="519691" y="1708475"/>
            <a:ext cx="9341700" cy="45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grpSp>
        <p:nvGrpSpPr>
          <p:cNvPr id="433" name="Google Shape;433;p26"/>
          <p:cNvGrpSpPr/>
          <p:nvPr/>
        </p:nvGrpSpPr>
        <p:grpSpPr>
          <a:xfrm>
            <a:off x="11172410" y="147751"/>
            <a:ext cx="873180" cy="873180"/>
            <a:chOff x="4761550" y="1708047"/>
            <a:chExt cx="1516200" cy="1516200"/>
          </a:xfrm>
        </p:grpSpPr>
        <p:sp>
          <p:nvSpPr>
            <p:cNvPr id="434" name="Google Shape;434;p26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26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6" name="Google Shape;436;p26"/>
          <p:cNvGrpSpPr/>
          <p:nvPr/>
        </p:nvGrpSpPr>
        <p:grpSpPr>
          <a:xfrm>
            <a:off x="10723348" y="-291036"/>
            <a:ext cx="1773451" cy="1773451"/>
            <a:chOff x="6547472" y="2211197"/>
            <a:chExt cx="2916381" cy="2916381"/>
          </a:xfrm>
        </p:grpSpPr>
        <p:grpSp>
          <p:nvGrpSpPr>
            <p:cNvPr id="437" name="Google Shape;437;p26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438" name="Google Shape;438;p26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9" name="Google Shape;439;p26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40" name="Google Shape;440;p26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441" name="Google Shape;441;p26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42" name="Google Shape;442;p26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43" name="Google Shape;443;p26"/>
            <p:cNvGrpSpPr/>
            <p:nvPr/>
          </p:nvGrpSpPr>
          <p:grpSpPr>
            <a:xfrm rot="1800044">
              <a:off x="7166124" y="2821435"/>
              <a:ext cx="1648806" cy="1669090"/>
              <a:chOff x="5978937" y="2443793"/>
              <a:chExt cx="1648842" cy="1669127"/>
            </a:xfrm>
          </p:grpSpPr>
          <p:cxnSp>
            <p:nvCxnSpPr>
              <p:cNvPr id="444" name="Google Shape;444;p26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45" name="Google Shape;445;p26"/>
              <p:cNvCxnSpPr/>
              <p:nvPr/>
            </p:nvCxnSpPr>
            <p:spPr>
              <a:xfrm rot="-1800175" flipH="1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46" name="Google Shape;446;p26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447" name="Google Shape;447;p26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48" name="Google Shape;448;p26"/>
              <p:cNvCxnSpPr/>
              <p:nvPr/>
            </p:nvCxnSpPr>
            <p:spPr>
              <a:xfrm rot="-2700000" flipH="1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49" name="Google Shape;449;p26"/>
            <p:cNvGrpSpPr/>
            <p:nvPr/>
          </p:nvGrpSpPr>
          <p:grpSpPr>
            <a:xfrm rot="3599956">
              <a:off x="7187334" y="2846605"/>
              <a:ext cx="1681491" cy="1619109"/>
              <a:chOff x="5990920" y="2447007"/>
              <a:chExt cx="1681528" cy="1619145"/>
            </a:xfrm>
          </p:grpSpPr>
          <p:cxnSp>
            <p:nvCxnSpPr>
              <p:cNvPr id="450" name="Google Shape;450;p26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51" name="Google Shape;451;p26"/>
              <p:cNvCxnSpPr/>
              <p:nvPr/>
            </p:nvCxnSpPr>
            <p:spPr>
              <a:xfrm rot="-3600073" flipH="1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52" name="Google Shape;452;p26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453" name="Google Shape;453;p26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54" name="Google Shape;454;p26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455" name="Google Shape;455;p26"/>
          <p:cNvSpPr/>
          <p:nvPr/>
        </p:nvSpPr>
        <p:spPr>
          <a:xfrm>
            <a:off x="10322077" y="257870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26"/>
          <p:cNvSpPr/>
          <p:nvPr/>
        </p:nvSpPr>
        <p:spPr>
          <a:xfrm>
            <a:off x="10439793" y="257870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26"/>
          <p:cNvSpPr/>
          <p:nvPr/>
        </p:nvSpPr>
        <p:spPr>
          <a:xfrm>
            <a:off x="10557509" y="257870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26"/>
          <p:cNvSpPr/>
          <p:nvPr/>
        </p:nvSpPr>
        <p:spPr>
          <a:xfrm>
            <a:off x="10322077" y="351035"/>
            <a:ext cx="33000" cy="3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26"/>
          <p:cNvSpPr/>
          <p:nvPr/>
        </p:nvSpPr>
        <p:spPr>
          <a:xfrm>
            <a:off x="10439793" y="351035"/>
            <a:ext cx="33000" cy="3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26"/>
          <p:cNvSpPr/>
          <p:nvPr/>
        </p:nvSpPr>
        <p:spPr>
          <a:xfrm>
            <a:off x="10557509" y="351035"/>
            <a:ext cx="33000" cy="33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26"/>
          <p:cNvSpPr/>
          <p:nvPr/>
        </p:nvSpPr>
        <p:spPr>
          <a:xfrm>
            <a:off x="10322077" y="444199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26"/>
          <p:cNvSpPr/>
          <p:nvPr/>
        </p:nvSpPr>
        <p:spPr>
          <a:xfrm>
            <a:off x="10439793" y="444199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26"/>
          <p:cNvSpPr/>
          <p:nvPr/>
        </p:nvSpPr>
        <p:spPr>
          <a:xfrm>
            <a:off x="10557509" y="444199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26"/>
          <p:cNvSpPr/>
          <p:nvPr/>
        </p:nvSpPr>
        <p:spPr>
          <a:xfrm>
            <a:off x="10792941" y="257870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26"/>
          <p:cNvSpPr/>
          <p:nvPr/>
        </p:nvSpPr>
        <p:spPr>
          <a:xfrm>
            <a:off x="10910656" y="257870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26"/>
          <p:cNvSpPr/>
          <p:nvPr/>
        </p:nvSpPr>
        <p:spPr>
          <a:xfrm>
            <a:off x="11028371" y="257870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26"/>
          <p:cNvSpPr/>
          <p:nvPr/>
        </p:nvSpPr>
        <p:spPr>
          <a:xfrm>
            <a:off x="10792941" y="351035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26"/>
          <p:cNvSpPr/>
          <p:nvPr/>
        </p:nvSpPr>
        <p:spPr>
          <a:xfrm>
            <a:off x="10910656" y="351035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26"/>
          <p:cNvSpPr/>
          <p:nvPr/>
        </p:nvSpPr>
        <p:spPr>
          <a:xfrm>
            <a:off x="11028371" y="351035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26"/>
          <p:cNvSpPr/>
          <p:nvPr/>
        </p:nvSpPr>
        <p:spPr>
          <a:xfrm>
            <a:off x="10792941" y="444199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26"/>
          <p:cNvSpPr/>
          <p:nvPr/>
        </p:nvSpPr>
        <p:spPr>
          <a:xfrm>
            <a:off x="10910656" y="444199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26"/>
          <p:cNvSpPr/>
          <p:nvPr/>
        </p:nvSpPr>
        <p:spPr>
          <a:xfrm>
            <a:off x="11028371" y="444199"/>
            <a:ext cx="33000" cy="33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26"/>
          <p:cNvSpPr/>
          <p:nvPr/>
        </p:nvSpPr>
        <p:spPr>
          <a:xfrm>
            <a:off x="10675225" y="250065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26"/>
          <p:cNvSpPr/>
          <p:nvPr/>
        </p:nvSpPr>
        <p:spPr>
          <a:xfrm>
            <a:off x="10675225" y="360302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26"/>
          <p:cNvSpPr/>
          <p:nvPr/>
        </p:nvSpPr>
        <p:spPr>
          <a:xfrm>
            <a:off x="10675225" y="458832"/>
            <a:ext cx="33000" cy="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26"/>
          <p:cNvSpPr/>
          <p:nvPr/>
        </p:nvSpPr>
        <p:spPr>
          <a:xfrm rot="-5400000">
            <a:off x="11040873" y="5223203"/>
            <a:ext cx="486000" cy="48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26"/>
          <p:cNvSpPr/>
          <p:nvPr/>
        </p:nvSpPr>
        <p:spPr>
          <a:xfrm rot="-5400000">
            <a:off x="11041320" y="4745368"/>
            <a:ext cx="955800" cy="955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8" name="Google Shape;478;p26"/>
          <p:cNvGrpSpPr/>
          <p:nvPr/>
        </p:nvGrpSpPr>
        <p:grpSpPr>
          <a:xfrm rot="-5400000">
            <a:off x="11523451" y="5226053"/>
            <a:ext cx="480184" cy="486196"/>
            <a:chOff x="8943245" y="2438859"/>
            <a:chExt cx="739541" cy="748800"/>
          </a:xfrm>
        </p:grpSpPr>
        <p:cxnSp>
          <p:nvCxnSpPr>
            <p:cNvPr id="479" name="Google Shape;479;p26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80" name="Google Shape;480;p26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81" name="Google Shape;481;p26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82" name="Google Shape;482;p26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83" name="Google Shape;483;p26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84" name="Google Shape;484;p26"/>
          <p:cNvSpPr/>
          <p:nvPr/>
        </p:nvSpPr>
        <p:spPr>
          <a:xfrm rot="-5400000">
            <a:off x="11161852" y="4897599"/>
            <a:ext cx="712500" cy="712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26"/>
          <p:cNvSpPr/>
          <p:nvPr/>
        </p:nvSpPr>
        <p:spPr>
          <a:xfrm rot="-5400000">
            <a:off x="11289451" y="5025301"/>
            <a:ext cx="457200" cy="457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26"/>
          <p:cNvSpPr/>
          <p:nvPr/>
        </p:nvSpPr>
        <p:spPr>
          <a:xfrm rot="-5400000">
            <a:off x="11405592" y="5141661"/>
            <a:ext cx="224700" cy="224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26"/>
          <p:cNvSpPr/>
          <p:nvPr/>
        </p:nvSpPr>
        <p:spPr>
          <a:xfrm rot="5400000">
            <a:off x="11042821" y="5703919"/>
            <a:ext cx="955800" cy="955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26"/>
          <p:cNvSpPr/>
          <p:nvPr/>
        </p:nvSpPr>
        <p:spPr>
          <a:xfrm rot="5400000">
            <a:off x="11160467" y="5821473"/>
            <a:ext cx="720600" cy="7206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26"/>
          <p:cNvSpPr/>
          <p:nvPr/>
        </p:nvSpPr>
        <p:spPr>
          <a:xfrm rot="5400000">
            <a:off x="11270475" y="5931364"/>
            <a:ext cx="500700" cy="5007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26"/>
          <p:cNvSpPr/>
          <p:nvPr/>
        </p:nvSpPr>
        <p:spPr>
          <a:xfrm rot="5400000">
            <a:off x="11385372" y="6051151"/>
            <a:ext cx="255600" cy="2556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26"/>
          <p:cNvSpPr/>
          <p:nvPr/>
        </p:nvSpPr>
        <p:spPr>
          <a:xfrm rot="5400000" flipH="1">
            <a:off x="11043863" y="5711025"/>
            <a:ext cx="955800" cy="9558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26"/>
          <p:cNvSpPr/>
          <p:nvPr/>
        </p:nvSpPr>
        <p:spPr>
          <a:xfrm rot="-5400000">
            <a:off x="11038836" y="5711025"/>
            <a:ext cx="955800" cy="9558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26"/>
          <p:cNvSpPr/>
          <p:nvPr/>
        </p:nvSpPr>
        <p:spPr>
          <a:xfrm rot="5400000" flipH="1">
            <a:off x="11265266" y="5944930"/>
            <a:ext cx="500700" cy="5007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26"/>
          <p:cNvSpPr/>
          <p:nvPr/>
        </p:nvSpPr>
        <p:spPr>
          <a:xfrm rot="5400000" flipH="1">
            <a:off x="11386413" y="6070915"/>
            <a:ext cx="255600" cy="2556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5" name="Google Shape;495;p26"/>
          <p:cNvGrpSpPr/>
          <p:nvPr/>
        </p:nvGrpSpPr>
        <p:grpSpPr>
          <a:xfrm rot="5400000">
            <a:off x="10256153" y="555443"/>
            <a:ext cx="447313" cy="519892"/>
            <a:chOff x="10628069" y="2437255"/>
            <a:chExt cx="369772" cy="748800"/>
          </a:xfrm>
        </p:grpSpPr>
        <p:cxnSp>
          <p:nvCxnSpPr>
            <p:cNvPr id="496" name="Google Shape;496;p26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7" name="Google Shape;497;p26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8" name="Google Shape;498;p26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99" name="Google Shape;499;p26"/>
          <p:cNvSpPr/>
          <p:nvPr/>
        </p:nvSpPr>
        <p:spPr>
          <a:xfrm rot="5400000">
            <a:off x="10687913" y="590604"/>
            <a:ext cx="455400" cy="45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26"/>
          <p:cNvSpPr/>
          <p:nvPr/>
        </p:nvSpPr>
        <p:spPr>
          <a:xfrm>
            <a:off x="10810234" y="712965"/>
            <a:ext cx="210600" cy="210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26"/>
          <p:cNvSpPr/>
          <p:nvPr/>
        </p:nvSpPr>
        <p:spPr>
          <a:xfrm>
            <a:off x="11503469" y="478900"/>
            <a:ext cx="210600" cy="210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26"/>
          <p:cNvSpPr/>
          <p:nvPr/>
        </p:nvSpPr>
        <p:spPr>
          <a:xfrm rot="5400000">
            <a:off x="10099988" y="5723215"/>
            <a:ext cx="926700" cy="9510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26"/>
          <p:cNvSpPr/>
          <p:nvPr/>
        </p:nvSpPr>
        <p:spPr>
          <a:xfrm rot="5400000" flipH="1">
            <a:off x="10211844" y="5859328"/>
            <a:ext cx="702900" cy="7029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26"/>
          <p:cNvSpPr/>
          <p:nvPr/>
        </p:nvSpPr>
        <p:spPr>
          <a:xfrm rot="5400000" flipH="1">
            <a:off x="10319158" y="5966642"/>
            <a:ext cx="488400" cy="4884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26"/>
          <p:cNvSpPr/>
          <p:nvPr/>
        </p:nvSpPr>
        <p:spPr>
          <a:xfrm flipH="1">
            <a:off x="10083109" y="5744365"/>
            <a:ext cx="474300" cy="47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26"/>
          <p:cNvSpPr/>
          <p:nvPr/>
        </p:nvSpPr>
        <p:spPr>
          <a:xfrm flipH="1">
            <a:off x="10465769" y="6118388"/>
            <a:ext cx="180900" cy="180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7" name="Google Shape;507;p26"/>
          <p:cNvGrpSpPr/>
          <p:nvPr/>
        </p:nvGrpSpPr>
        <p:grpSpPr>
          <a:xfrm flipH="1">
            <a:off x="10678730" y="6336819"/>
            <a:ext cx="263802" cy="34198"/>
            <a:chOff x="10578164" y="275923"/>
            <a:chExt cx="416551" cy="54000"/>
          </a:xfrm>
        </p:grpSpPr>
        <p:sp>
          <p:nvSpPr>
            <p:cNvPr id="508" name="Google Shape;508;p26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1" name="Google Shape;511;p26"/>
          <p:cNvGrpSpPr/>
          <p:nvPr/>
        </p:nvGrpSpPr>
        <p:grpSpPr>
          <a:xfrm flipH="1">
            <a:off x="10678730" y="6433845"/>
            <a:ext cx="263802" cy="34198"/>
            <a:chOff x="10578164" y="275923"/>
            <a:chExt cx="416551" cy="54000"/>
          </a:xfrm>
        </p:grpSpPr>
        <p:sp>
          <p:nvSpPr>
            <p:cNvPr id="512" name="Google Shape;512;p26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26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26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5" name="Google Shape;515;p26"/>
          <p:cNvGrpSpPr/>
          <p:nvPr/>
        </p:nvGrpSpPr>
        <p:grpSpPr>
          <a:xfrm flipH="1">
            <a:off x="10678730" y="6530871"/>
            <a:ext cx="263802" cy="34198"/>
            <a:chOff x="10578164" y="275923"/>
            <a:chExt cx="416551" cy="54000"/>
          </a:xfrm>
        </p:grpSpPr>
        <p:sp>
          <p:nvSpPr>
            <p:cNvPr id="516" name="Google Shape;516;p26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26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26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" name="Google Shape;519;p26"/>
          <p:cNvGrpSpPr/>
          <p:nvPr/>
        </p:nvGrpSpPr>
        <p:grpSpPr>
          <a:xfrm flipH="1">
            <a:off x="10192076" y="5872517"/>
            <a:ext cx="263802" cy="34198"/>
            <a:chOff x="10578164" y="275923"/>
            <a:chExt cx="416551" cy="54000"/>
          </a:xfrm>
        </p:grpSpPr>
        <p:sp>
          <p:nvSpPr>
            <p:cNvPr id="520" name="Google Shape;520;p26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26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26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3" name="Google Shape;523;p26"/>
          <p:cNvGrpSpPr/>
          <p:nvPr/>
        </p:nvGrpSpPr>
        <p:grpSpPr>
          <a:xfrm flipH="1">
            <a:off x="10192076" y="5969543"/>
            <a:ext cx="263802" cy="34198"/>
            <a:chOff x="10578164" y="275923"/>
            <a:chExt cx="416551" cy="54000"/>
          </a:xfrm>
        </p:grpSpPr>
        <p:sp>
          <p:nvSpPr>
            <p:cNvPr id="524" name="Google Shape;524;p26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6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6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7" name="Google Shape;527;p26"/>
          <p:cNvGrpSpPr/>
          <p:nvPr/>
        </p:nvGrpSpPr>
        <p:grpSpPr>
          <a:xfrm flipH="1">
            <a:off x="10192076" y="6066569"/>
            <a:ext cx="263802" cy="34198"/>
            <a:chOff x="10578164" y="275923"/>
            <a:chExt cx="416551" cy="54000"/>
          </a:xfrm>
        </p:grpSpPr>
        <p:sp>
          <p:nvSpPr>
            <p:cNvPr id="528" name="Google Shape;528;p26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26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26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>
  <p:cSld name="CUSTOM_3">
    <p:bg>
      <p:bgPr>
        <a:solidFill>
          <a:schemeClr val="accent1"/>
        </a:solidFill>
        <a:effectLst/>
      </p:bgPr>
    </p:bg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7"/>
          <p:cNvSpPr/>
          <p:nvPr/>
        </p:nvSpPr>
        <p:spPr>
          <a:xfrm flipH="1">
            <a:off x="8744766" y="238130"/>
            <a:ext cx="1128000" cy="10851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3" name="Google Shape;533;p27"/>
          <p:cNvGrpSpPr/>
          <p:nvPr/>
        </p:nvGrpSpPr>
        <p:grpSpPr>
          <a:xfrm>
            <a:off x="8464431" y="232913"/>
            <a:ext cx="1397080" cy="946748"/>
            <a:chOff x="3210946" y="234733"/>
            <a:chExt cx="1560780" cy="1298611"/>
          </a:xfrm>
        </p:grpSpPr>
        <p:cxnSp>
          <p:nvCxnSpPr>
            <p:cNvPr id="534" name="Google Shape;534;p27"/>
            <p:cNvCxnSpPr/>
            <p:nvPr/>
          </p:nvCxnSpPr>
          <p:spPr>
            <a:xfrm>
              <a:off x="3991336" y="752954"/>
              <a:ext cx="0" cy="156078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5" name="Google Shape;535;p27"/>
            <p:cNvCxnSpPr/>
            <p:nvPr/>
          </p:nvCxnSpPr>
          <p:spPr>
            <a:xfrm>
              <a:off x="3991336" y="567439"/>
              <a:ext cx="0" cy="156078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6" name="Google Shape;536;p27"/>
            <p:cNvCxnSpPr/>
            <p:nvPr/>
          </p:nvCxnSpPr>
          <p:spPr>
            <a:xfrm>
              <a:off x="3991336" y="381923"/>
              <a:ext cx="0" cy="156078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7" name="Google Shape;537;p27"/>
            <p:cNvCxnSpPr/>
            <p:nvPr/>
          </p:nvCxnSpPr>
          <p:spPr>
            <a:xfrm>
              <a:off x="3991336" y="196407"/>
              <a:ext cx="0" cy="156078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8" name="Google Shape;538;p27"/>
            <p:cNvCxnSpPr/>
            <p:nvPr/>
          </p:nvCxnSpPr>
          <p:spPr>
            <a:xfrm>
              <a:off x="3991336" y="10891"/>
              <a:ext cx="0" cy="156078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9" name="Google Shape;539;p27"/>
            <p:cNvCxnSpPr/>
            <p:nvPr/>
          </p:nvCxnSpPr>
          <p:spPr>
            <a:xfrm>
              <a:off x="3991336" y="-174625"/>
              <a:ext cx="0" cy="156078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0" name="Google Shape;540;p27"/>
            <p:cNvCxnSpPr/>
            <p:nvPr/>
          </p:nvCxnSpPr>
          <p:spPr>
            <a:xfrm>
              <a:off x="3991336" y="-360141"/>
              <a:ext cx="0" cy="156078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1" name="Google Shape;541;p27"/>
            <p:cNvCxnSpPr/>
            <p:nvPr/>
          </p:nvCxnSpPr>
          <p:spPr>
            <a:xfrm>
              <a:off x="3991336" y="-545657"/>
              <a:ext cx="0" cy="156078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542" name="Google Shape;542;p27"/>
          <p:cNvSpPr txBox="1">
            <a:spLocks noGrp="1"/>
          </p:cNvSpPr>
          <p:nvPr>
            <p:ph type="body" idx="1"/>
          </p:nvPr>
        </p:nvSpPr>
        <p:spPr>
          <a:xfrm>
            <a:off x="2401350" y="3991350"/>
            <a:ext cx="7389300" cy="20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>
                <a:solidFill>
                  <a:schemeClr val="lt2"/>
                </a:solidFill>
              </a:defRPr>
            </a:lvl1pPr>
            <a:lvl2pPr marL="914400" lvl="1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>
                <a:solidFill>
                  <a:schemeClr val="lt2"/>
                </a:solidFill>
              </a:defRPr>
            </a:lvl2pPr>
            <a:lvl3pPr marL="1371600" lvl="2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>
                <a:solidFill>
                  <a:schemeClr val="lt2"/>
                </a:solidFill>
              </a:defRPr>
            </a:lvl3pPr>
            <a:lvl4pPr marL="1828800" lvl="3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>
                <a:solidFill>
                  <a:schemeClr val="lt2"/>
                </a:solidFill>
              </a:defRPr>
            </a:lvl4pPr>
            <a:lvl5pPr marL="2286000" lvl="4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>
                <a:solidFill>
                  <a:schemeClr val="lt2"/>
                </a:solidFill>
              </a:defRPr>
            </a:lvl5pPr>
            <a:lvl6pPr marL="2743200" lvl="5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>
                <a:solidFill>
                  <a:schemeClr val="lt2"/>
                </a:solidFill>
              </a:defRPr>
            </a:lvl6pPr>
            <a:lvl7pPr marL="3200400" lvl="6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>
                <a:solidFill>
                  <a:schemeClr val="lt2"/>
                </a:solidFill>
              </a:defRPr>
            </a:lvl7pPr>
            <a:lvl8pPr marL="3657600" lvl="7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>
                <a:solidFill>
                  <a:schemeClr val="lt2"/>
                </a:solidFill>
              </a:defRPr>
            </a:lvl8pPr>
            <a:lvl9pPr marL="4114800" lvl="8" indent="-34925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2"/>
              </a:buClr>
              <a:buSzPts val="19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43" name="Google Shape;543;p27"/>
          <p:cNvSpPr txBox="1">
            <a:spLocks noGrp="1"/>
          </p:cNvSpPr>
          <p:nvPr>
            <p:ph type="title"/>
          </p:nvPr>
        </p:nvSpPr>
        <p:spPr>
          <a:xfrm>
            <a:off x="2401350" y="3066900"/>
            <a:ext cx="7389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ldrich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grpSp>
        <p:nvGrpSpPr>
          <p:cNvPr id="544" name="Google Shape;544;p27"/>
          <p:cNvGrpSpPr/>
          <p:nvPr/>
        </p:nvGrpSpPr>
        <p:grpSpPr>
          <a:xfrm flipH="1">
            <a:off x="10007840" y="1838613"/>
            <a:ext cx="810287" cy="544003"/>
            <a:chOff x="10624861" y="3933984"/>
            <a:chExt cx="1115330" cy="748800"/>
          </a:xfrm>
        </p:grpSpPr>
        <p:cxnSp>
          <p:nvCxnSpPr>
            <p:cNvPr id="545" name="Google Shape;545;p27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46" name="Google Shape;546;p27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47" name="Google Shape;547;p27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48" name="Google Shape;548;p27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49" name="Google Shape;549;p27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0" name="Google Shape;550;p27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1" name="Google Shape;551;p27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52" name="Google Shape;552;p27"/>
          <p:cNvSpPr/>
          <p:nvPr/>
        </p:nvSpPr>
        <p:spPr>
          <a:xfrm flipH="1">
            <a:off x="11495537" y="229805"/>
            <a:ext cx="544200" cy="54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27"/>
          <p:cNvSpPr/>
          <p:nvPr/>
        </p:nvSpPr>
        <p:spPr>
          <a:xfrm flipH="1">
            <a:off x="10961247" y="230305"/>
            <a:ext cx="1069500" cy="1069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4" name="Google Shape;554;p27"/>
          <p:cNvGrpSpPr/>
          <p:nvPr/>
        </p:nvGrpSpPr>
        <p:grpSpPr>
          <a:xfrm flipH="1">
            <a:off x="11502543" y="766390"/>
            <a:ext cx="537277" cy="544003"/>
            <a:chOff x="8943245" y="2438859"/>
            <a:chExt cx="739541" cy="748800"/>
          </a:xfrm>
        </p:grpSpPr>
        <p:cxnSp>
          <p:nvCxnSpPr>
            <p:cNvPr id="555" name="Google Shape;555;p27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6" name="Google Shape;556;p27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7" name="Google Shape;557;p27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8" name="Google Shape;558;p27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9" name="Google Shape;559;p27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60" name="Google Shape;560;p27"/>
          <p:cNvSpPr/>
          <p:nvPr/>
        </p:nvSpPr>
        <p:spPr>
          <a:xfrm flipH="1">
            <a:off x="11131450" y="365168"/>
            <a:ext cx="797400" cy="797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27"/>
          <p:cNvSpPr/>
          <p:nvPr/>
        </p:nvSpPr>
        <p:spPr>
          <a:xfrm flipH="1">
            <a:off x="11274580" y="507940"/>
            <a:ext cx="511500" cy="5115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27"/>
          <p:cNvSpPr/>
          <p:nvPr/>
        </p:nvSpPr>
        <p:spPr>
          <a:xfrm flipH="1">
            <a:off x="11404430" y="637890"/>
            <a:ext cx="251700" cy="251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27"/>
          <p:cNvSpPr/>
          <p:nvPr/>
        </p:nvSpPr>
        <p:spPr>
          <a:xfrm flipH="1">
            <a:off x="10412812" y="229805"/>
            <a:ext cx="544200" cy="54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27"/>
          <p:cNvSpPr/>
          <p:nvPr/>
        </p:nvSpPr>
        <p:spPr>
          <a:xfrm flipH="1">
            <a:off x="10413977" y="774086"/>
            <a:ext cx="544200" cy="54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5" name="Google Shape;565;p27"/>
          <p:cNvGrpSpPr/>
          <p:nvPr/>
        </p:nvGrpSpPr>
        <p:grpSpPr>
          <a:xfrm flipH="1">
            <a:off x="10547158" y="765225"/>
            <a:ext cx="268639" cy="544003"/>
            <a:chOff x="10628069" y="2437255"/>
            <a:chExt cx="369772" cy="748800"/>
          </a:xfrm>
        </p:grpSpPr>
        <p:cxnSp>
          <p:nvCxnSpPr>
            <p:cNvPr id="566" name="Google Shape;566;p27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7" name="Google Shape;567;p27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8" name="Google Shape;568;p27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69" name="Google Shape;569;p27"/>
          <p:cNvSpPr/>
          <p:nvPr/>
        </p:nvSpPr>
        <p:spPr>
          <a:xfrm flipH="1">
            <a:off x="10536848" y="364000"/>
            <a:ext cx="288300" cy="2883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27"/>
          <p:cNvSpPr/>
          <p:nvPr/>
        </p:nvSpPr>
        <p:spPr>
          <a:xfrm flipH="1">
            <a:off x="10606703" y="433346"/>
            <a:ext cx="149100" cy="1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27"/>
          <p:cNvSpPr/>
          <p:nvPr/>
        </p:nvSpPr>
        <p:spPr>
          <a:xfrm rot="-5400000" flipH="1">
            <a:off x="9867209" y="775504"/>
            <a:ext cx="544200" cy="54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27"/>
          <p:cNvSpPr/>
          <p:nvPr/>
        </p:nvSpPr>
        <p:spPr>
          <a:xfrm flipH="1">
            <a:off x="9884169" y="248037"/>
            <a:ext cx="511500" cy="5115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27"/>
          <p:cNvSpPr/>
          <p:nvPr/>
        </p:nvSpPr>
        <p:spPr>
          <a:xfrm flipH="1">
            <a:off x="9999565" y="355842"/>
            <a:ext cx="288300" cy="288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27"/>
          <p:cNvSpPr/>
          <p:nvPr/>
        </p:nvSpPr>
        <p:spPr>
          <a:xfrm flipH="1">
            <a:off x="10069420" y="425188"/>
            <a:ext cx="149100" cy="149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27"/>
          <p:cNvSpPr/>
          <p:nvPr/>
        </p:nvSpPr>
        <p:spPr>
          <a:xfrm rot="5400000" flipH="1">
            <a:off x="10962413" y="1312789"/>
            <a:ext cx="1069500" cy="1069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27"/>
          <p:cNvSpPr/>
          <p:nvPr/>
        </p:nvSpPr>
        <p:spPr>
          <a:xfrm rot="5400000" flipH="1">
            <a:off x="11093982" y="1444357"/>
            <a:ext cx="806400" cy="806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27"/>
          <p:cNvSpPr/>
          <p:nvPr/>
        </p:nvSpPr>
        <p:spPr>
          <a:xfrm rot="5400000" flipH="1">
            <a:off x="11217024" y="1567398"/>
            <a:ext cx="560400" cy="560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27"/>
          <p:cNvSpPr/>
          <p:nvPr/>
        </p:nvSpPr>
        <p:spPr>
          <a:xfrm rot="5400000" flipH="1">
            <a:off x="11345540" y="1707567"/>
            <a:ext cx="286200" cy="286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27"/>
          <p:cNvSpPr/>
          <p:nvPr/>
        </p:nvSpPr>
        <p:spPr>
          <a:xfrm rot="5400000">
            <a:off x="10963578" y="1304883"/>
            <a:ext cx="1069500" cy="10695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27"/>
          <p:cNvSpPr/>
          <p:nvPr/>
        </p:nvSpPr>
        <p:spPr>
          <a:xfrm rot="-5400000" flipH="1">
            <a:off x="10958012" y="1304883"/>
            <a:ext cx="1069500" cy="10695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27"/>
          <p:cNvSpPr/>
          <p:nvPr/>
        </p:nvSpPr>
        <p:spPr>
          <a:xfrm rot="5400000">
            <a:off x="11211196" y="1552381"/>
            <a:ext cx="560400" cy="560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27"/>
          <p:cNvSpPr/>
          <p:nvPr/>
        </p:nvSpPr>
        <p:spPr>
          <a:xfrm rot="5400000">
            <a:off x="11346705" y="1685660"/>
            <a:ext cx="286200" cy="286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3" name="Google Shape;583;p27"/>
          <p:cNvGrpSpPr/>
          <p:nvPr/>
        </p:nvGrpSpPr>
        <p:grpSpPr>
          <a:xfrm flipH="1">
            <a:off x="10006673" y="1308329"/>
            <a:ext cx="810288" cy="544003"/>
            <a:chOff x="10626465" y="3184818"/>
            <a:chExt cx="1115330" cy="748800"/>
          </a:xfrm>
        </p:grpSpPr>
        <p:cxnSp>
          <p:nvCxnSpPr>
            <p:cNvPr id="584" name="Google Shape;584;p27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85" name="Google Shape;585;p27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86" name="Google Shape;586;p27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87" name="Google Shape;587;p27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88" name="Google Shape;588;p27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89" name="Google Shape;589;p27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90" name="Google Shape;590;p27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91" name="Google Shape;591;p27"/>
          <p:cNvSpPr/>
          <p:nvPr/>
        </p:nvSpPr>
        <p:spPr>
          <a:xfrm flipH="1">
            <a:off x="10411239" y="1323196"/>
            <a:ext cx="552600" cy="5313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27"/>
          <p:cNvSpPr/>
          <p:nvPr/>
        </p:nvSpPr>
        <p:spPr>
          <a:xfrm rot="5400000" flipH="1">
            <a:off x="9853138" y="1312706"/>
            <a:ext cx="552600" cy="5313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3" name="Google Shape;593;p27"/>
          <p:cNvGrpSpPr/>
          <p:nvPr/>
        </p:nvGrpSpPr>
        <p:grpSpPr>
          <a:xfrm rot="10800000" flipH="1">
            <a:off x="9864699" y="1853554"/>
            <a:ext cx="1100106" cy="552503"/>
            <a:chOff x="10576560" y="3328633"/>
            <a:chExt cx="1514255" cy="760500"/>
          </a:xfrm>
        </p:grpSpPr>
        <p:sp>
          <p:nvSpPr>
            <p:cNvPr id="594" name="Google Shape;594;p27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27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6" name="Google Shape;596;p27"/>
          <p:cNvSpPr/>
          <p:nvPr/>
        </p:nvSpPr>
        <p:spPr>
          <a:xfrm rot="-2700000" flipH="1">
            <a:off x="10210414" y="1660737"/>
            <a:ext cx="393293" cy="39329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27"/>
          <p:cNvSpPr/>
          <p:nvPr/>
        </p:nvSpPr>
        <p:spPr>
          <a:xfrm flipH="1">
            <a:off x="10266458" y="1711299"/>
            <a:ext cx="288300" cy="288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27"/>
          <p:cNvSpPr/>
          <p:nvPr/>
        </p:nvSpPr>
        <p:spPr>
          <a:xfrm flipH="1">
            <a:off x="10336240" y="1780718"/>
            <a:ext cx="149100" cy="149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27"/>
          <p:cNvSpPr/>
          <p:nvPr/>
        </p:nvSpPr>
        <p:spPr>
          <a:xfrm rot="10800000" flipH="1">
            <a:off x="10967349" y="2389849"/>
            <a:ext cx="1069500" cy="10695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27"/>
          <p:cNvSpPr/>
          <p:nvPr/>
        </p:nvSpPr>
        <p:spPr>
          <a:xfrm flipH="1">
            <a:off x="10940786" y="2915231"/>
            <a:ext cx="544200" cy="54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1" name="Google Shape;601;p27"/>
          <p:cNvGrpSpPr/>
          <p:nvPr/>
        </p:nvGrpSpPr>
        <p:grpSpPr>
          <a:xfrm rot="10800000" flipH="1">
            <a:off x="10939280" y="2378174"/>
            <a:ext cx="1100106" cy="552503"/>
            <a:chOff x="10576560" y="3328633"/>
            <a:chExt cx="1514255" cy="760500"/>
          </a:xfrm>
        </p:grpSpPr>
        <p:sp>
          <p:nvSpPr>
            <p:cNvPr id="602" name="Google Shape;602;p27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27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4" name="Google Shape;604;p27"/>
          <p:cNvSpPr/>
          <p:nvPr/>
        </p:nvSpPr>
        <p:spPr>
          <a:xfrm rot="5400000">
            <a:off x="11201886" y="2622446"/>
            <a:ext cx="560400" cy="560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27"/>
          <p:cNvSpPr/>
          <p:nvPr/>
        </p:nvSpPr>
        <p:spPr>
          <a:xfrm rot="5400000" flipH="1">
            <a:off x="11203052" y="2621147"/>
            <a:ext cx="560400" cy="560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6" name="Google Shape;606;p27"/>
          <p:cNvGrpSpPr/>
          <p:nvPr/>
        </p:nvGrpSpPr>
        <p:grpSpPr>
          <a:xfrm flipH="1">
            <a:off x="11275232" y="2679891"/>
            <a:ext cx="427618" cy="427618"/>
            <a:chOff x="9392653" y="5061283"/>
            <a:chExt cx="588600" cy="588600"/>
          </a:xfrm>
        </p:grpSpPr>
        <p:sp>
          <p:nvSpPr>
            <p:cNvPr id="607" name="Google Shape;607;p27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27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27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0" name="Google Shape;610;p27"/>
          <p:cNvGrpSpPr/>
          <p:nvPr/>
        </p:nvGrpSpPr>
        <p:grpSpPr>
          <a:xfrm rot="59625" flipH="1">
            <a:off x="8741947" y="227006"/>
            <a:ext cx="1114254" cy="1114185"/>
            <a:chOff x="3247624" y="213651"/>
            <a:chExt cx="1533709" cy="1533613"/>
          </a:xfrm>
        </p:grpSpPr>
        <p:sp>
          <p:nvSpPr>
            <p:cNvPr id="611" name="Google Shape;611;p27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27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3" name="Google Shape;613;p27"/>
          <p:cNvSpPr/>
          <p:nvPr/>
        </p:nvSpPr>
        <p:spPr>
          <a:xfrm flipH="1">
            <a:off x="9043323" y="527961"/>
            <a:ext cx="511500" cy="5115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27"/>
          <p:cNvSpPr/>
          <p:nvPr/>
        </p:nvSpPr>
        <p:spPr>
          <a:xfrm flipH="1">
            <a:off x="9169461" y="654124"/>
            <a:ext cx="259200" cy="259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5" name="Google Shape;615;p27"/>
          <p:cNvCxnSpPr/>
          <p:nvPr/>
        </p:nvCxnSpPr>
        <p:spPr>
          <a:xfrm>
            <a:off x="749191" y="1229156"/>
            <a:ext cx="4998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16" name="Google Shape;616;p27"/>
          <p:cNvSpPr/>
          <p:nvPr/>
        </p:nvSpPr>
        <p:spPr>
          <a:xfrm rot="10800000" flipH="1">
            <a:off x="175014" y="686400"/>
            <a:ext cx="544200" cy="54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27"/>
          <p:cNvSpPr/>
          <p:nvPr/>
        </p:nvSpPr>
        <p:spPr>
          <a:xfrm rot="10800000" flipH="1">
            <a:off x="184004" y="160600"/>
            <a:ext cx="1069500" cy="1069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8" name="Google Shape;618;p27"/>
          <p:cNvGrpSpPr/>
          <p:nvPr/>
        </p:nvGrpSpPr>
        <p:grpSpPr>
          <a:xfrm rot="10800000" flipH="1">
            <a:off x="174931" y="150012"/>
            <a:ext cx="537277" cy="544003"/>
            <a:chOff x="8943245" y="2438859"/>
            <a:chExt cx="739541" cy="748800"/>
          </a:xfrm>
        </p:grpSpPr>
        <p:cxnSp>
          <p:nvCxnSpPr>
            <p:cNvPr id="619" name="Google Shape;619;p27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0" name="Google Shape;620;p27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1" name="Google Shape;621;p27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2" name="Google Shape;622;p27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3" name="Google Shape;623;p27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24" name="Google Shape;624;p27"/>
          <p:cNvSpPr/>
          <p:nvPr/>
        </p:nvSpPr>
        <p:spPr>
          <a:xfrm rot="10800000" flipH="1">
            <a:off x="285901" y="297837"/>
            <a:ext cx="797400" cy="797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27"/>
          <p:cNvSpPr/>
          <p:nvPr/>
        </p:nvSpPr>
        <p:spPr>
          <a:xfrm rot="10800000" flipH="1">
            <a:off x="428672" y="441265"/>
            <a:ext cx="511200" cy="511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27"/>
          <p:cNvSpPr/>
          <p:nvPr/>
        </p:nvSpPr>
        <p:spPr>
          <a:xfrm rot="10800000" flipH="1">
            <a:off x="558621" y="570515"/>
            <a:ext cx="252000" cy="25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27"/>
          <p:cNvSpPr/>
          <p:nvPr/>
        </p:nvSpPr>
        <p:spPr>
          <a:xfrm rot="10800000" flipH="1">
            <a:off x="1257739" y="686400"/>
            <a:ext cx="544200" cy="54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27"/>
          <p:cNvSpPr/>
          <p:nvPr/>
        </p:nvSpPr>
        <p:spPr>
          <a:xfrm rot="10800000" flipH="1">
            <a:off x="1256574" y="142119"/>
            <a:ext cx="544200" cy="54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9" name="Google Shape;629;p27"/>
          <p:cNvGrpSpPr/>
          <p:nvPr/>
        </p:nvGrpSpPr>
        <p:grpSpPr>
          <a:xfrm rot="10800000" flipH="1">
            <a:off x="1398955" y="151177"/>
            <a:ext cx="268639" cy="544003"/>
            <a:chOff x="10628069" y="2437255"/>
            <a:chExt cx="369772" cy="748800"/>
          </a:xfrm>
        </p:grpSpPr>
        <p:cxnSp>
          <p:nvCxnSpPr>
            <p:cNvPr id="630" name="Google Shape;630;p27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1" name="Google Shape;631;p27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2" name="Google Shape;632;p27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33" name="Google Shape;633;p27"/>
          <p:cNvSpPr/>
          <p:nvPr/>
        </p:nvSpPr>
        <p:spPr>
          <a:xfrm rot="10800000" flipH="1">
            <a:off x="1389603" y="808104"/>
            <a:ext cx="288300" cy="2883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27"/>
          <p:cNvSpPr/>
          <p:nvPr/>
        </p:nvSpPr>
        <p:spPr>
          <a:xfrm rot="10800000" flipH="1">
            <a:off x="1458948" y="877958"/>
            <a:ext cx="149100" cy="149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27"/>
          <p:cNvSpPr/>
          <p:nvPr/>
        </p:nvSpPr>
        <p:spPr>
          <a:xfrm rot="5400000" flipH="1">
            <a:off x="1803342" y="140701"/>
            <a:ext cx="544200" cy="54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27"/>
          <p:cNvSpPr/>
          <p:nvPr/>
        </p:nvSpPr>
        <p:spPr>
          <a:xfrm rot="10800000" flipH="1">
            <a:off x="1819082" y="701168"/>
            <a:ext cx="511200" cy="511200"/>
          </a:xfrm>
          <a:prstGeom prst="ellipse">
            <a:avLst/>
          </a:prstGeom>
          <a:solidFill>
            <a:schemeClr val="dk2"/>
          </a:solidFill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27"/>
          <p:cNvSpPr/>
          <p:nvPr/>
        </p:nvSpPr>
        <p:spPr>
          <a:xfrm rot="10800000" flipH="1">
            <a:off x="1926886" y="816262"/>
            <a:ext cx="288300" cy="288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27"/>
          <p:cNvSpPr/>
          <p:nvPr/>
        </p:nvSpPr>
        <p:spPr>
          <a:xfrm rot="10800000" flipH="1">
            <a:off x="1996232" y="886116"/>
            <a:ext cx="149100" cy="149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27"/>
          <p:cNvSpPr/>
          <p:nvPr/>
        </p:nvSpPr>
        <p:spPr>
          <a:xfrm rot="10800000" flipH="1">
            <a:off x="179405" y="1767832"/>
            <a:ext cx="544200" cy="54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27"/>
          <p:cNvSpPr/>
          <p:nvPr/>
        </p:nvSpPr>
        <p:spPr>
          <a:xfrm rot="5400000" flipH="1">
            <a:off x="179314" y="1229127"/>
            <a:ext cx="544200" cy="54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1" name="Google Shape;641;p27"/>
          <p:cNvGrpSpPr/>
          <p:nvPr/>
        </p:nvGrpSpPr>
        <p:grpSpPr>
          <a:xfrm rot="5400000" flipH="1">
            <a:off x="311076" y="1777023"/>
            <a:ext cx="280842" cy="544003"/>
            <a:chOff x="10628069" y="2437255"/>
            <a:chExt cx="369772" cy="748800"/>
          </a:xfrm>
        </p:grpSpPr>
        <p:cxnSp>
          <p:nvCxnSpPr>
            <p:cNvPr id="642" name="Google Shape;642;p27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3" name="Google Shape;643;p27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4" name="Google Shape;644;p27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645" name="Google Shape;645;p27"/>
          <p:cNvGrpSpPr/>
          <p:nvPr/>
        </p:nvGrpSpPr>
        <p:grpSpPr>
          <a:xfrm rot="5400000" flipH="1">
            <a:off x="316012" y="1233848"/>
            <a:ext cx="268639" cy="544003"/>
            <a:chOff x="10628069" y="2437255"/>
            <a:chExt cx="369772" cy="748800"/>
          </a:xfrm>
        </p:grpSpPr>
        <p:cxnSp>
          <p:nvCxnSpPr>
            <p:cNvPr id="646" name="Google Shape;646;p27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7" name="Google Shape;647;p27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8" name="Google Shape;648;p27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49" name="Google Shape;649;p27"/>
          <p:cNvSpPr/>
          <p:nvPr/>
        </p:nvSpPr>
        <p:spPr>
          <a:xfrm>
            <a:off x="176614" y="1229462"/>
            <a:ext cx="1084200" cy="10842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0" name="Google Shape;650;p27"/>
          <p:cNvGrpSpPr/>
          <p:nvPr/>
        </p:nvGrpSpPr>
        <p:grpSpPr>
          <a:xfrm rot="-5400000">
            <a:off x="314789" y="1366946"/>
            <a:ext cx="816005" cy="816005"/>
            <a:chOff x="6214949" y="2511699"/>
            <a:chExt cx="1123200" cy="1123200"/>
          </a:xfrm>
        </p:grpSpPr>
        <p:sp>
          <p:nvSpPr>
            <p:cNvPr id="651" name="Google Shape;651;p27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27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27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vi-VN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4" name="Google Shape;654;p27"/>
          <p:cNvGrpSpPr/>
          <p:nvPr/>
        </p:nvGrpSpPr>
        <p:grpSpPr>
          <a:xfrm>
            <a:off x="1800951" y="241539"/>
            <a:ext cx="545433" cy="309999"/>
            <a:chOff x="11184673" y="2647468"/>
            <a:chExt cx="748937" cy="369772"/>
          </a:xfrm>
        </p:grpSpPr>
        <p:cxnSp>
          <p:nvCxnSpPr>
            <p:cNvPr id="655" name="Google Shape;655;p27"/>
            <p:cNvCxnSpPr/>
            <p:nvPr/>
          </p:nvCxnSpPr>
          <p:spPr>
            <a:xfrm>
              <a:off x="11559142" y="2642771"/>
              <a:ext cx="0" cy="748937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6" name="Google Shape;656;p27"/>
            <p:cNvCxnSpPr/>
            <p:nvPr/>
          </p:nvCxnSpPr>
          <p:spPr>
            <a:xfrm>
              <a:off x="11559142" y="2457885"/>
              <a:ext cx="0" cy="748937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57" name="Google Shape;657;p27"/>
            <p:cNvCxnSpPr/>
            <p:nvPr/>
          </p:nvCxnSpPr>
          <p:spPr>
            <a:xfrm>
              <a:off x="11559142" y="2272999"/>
              <a:ext cx="0" cy="748937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58" name="Google Shape;658;p27"/>
          <p:cNvGrpSpPr/>
          <p:nvPr/>
        </p:nvGrpSpPr>
        <p:grpSpPr>
          <a:xfrm>
            <a:off x="9855147" y="905773"/>
            <a:ext cx="565562" cy="272617"/>
            <a:chOff x="11184673" y="2647468"/>
            <a:chExt cx="748937" cy="369772"/>
          </a:xfrm>
        </p:grpSpPr>
        <p:cxnSp>
          <p:nvCxnSpPr>
            <p:cNvPr id="659" name="Google Shape;659;p27"/>
            <p:cNvCxnSpPr/>
            <p:nvPr/>
          </p:nvCxnSpPr>
          <p:spPr>
            <a:xfrm>
              <a:off x="11559142" y="2642771"/>
              <a:ext cx="0" cy="748937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0" name="Google Shape;660;p27"/>
            <p:cNvCxnSpPr/>
            <p:nvPr/>
          </p:nvCxnSpPr>
          <p:spPr>
            <a:xfrm>
              <a:off x="11559142" y="2457885"/>
              <a:ext cx="0" cy="748937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1" name="Google Shape;661;p27"/>
            <p:cNvCxnSpPr/>
            <p:nvPr/>
          </p:nvCxnSpPr>
          <p:spPr>
            <a:xfrm>
              <a:off x="11559142" y="2272999"/>
              <a:ext cx="0" cy="748937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Two columns">
  <p:cSld name="CUSTOM_4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28"/>
          <p:cNvSpPr/>
          <p:nvPr/>
        </p:nvSpPr>
        <p:spPr>
          <a:xfrm flipH="1">
            <a:off x="10942175" y="5650638"/>
            <a:ext cx="1054500" cy="1014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8"/>
          <p:cNvGrpSpPr/>
          <p:nvPr/>
        </p:nvGrpSpPr>
        <p:grpSpPr>
          <a:xfrm>
            <a:off x="10940211" y="5667555"/>
            <a:ext cx="1054936" cy="862641"/>
            <a:chOff x="3210946" y="234733"/>
            <a:chExt cx="1560780" cy="1298611"/>
          </a:xfrm>
        </p:grpSpPr>
        <p:cxnSp>
          <p:nvCxnSpPr>
            <p:cNvPr id="665" name="Google Shape;665;p28"/>
            <p:cNvCxnSpPr/>
            <p:nvPr/>
          </p:nvCxnSpPr>
          <p:spPr>
            <a:xfrm>
              <a:off x="3991336" y="752954"/>
              <a:ext cx="0" cy="156078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6" name="Google Shape;666;p28"/>
            <p:cNvCxnSpPr/>
            <p:nvPr/>
          </p:nvCxnSpPr>
          <p:spPr>
            <a:xfrm>
              <a:off x="3991336" y="567439"/>
              <a:ext cx="0" cy="156078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7" name="Google Shape;667;p28"/>
            <p:cNvCxnSpPr/>
            <p:nvPr/>
          </p:nvCxnSpPr>
          <p:spPr>
            <a:xfrm>
              <a:off x="3991336" y="381923"/>
              <a:ext cx="0" cy="156078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8" name="Google Shape;668;p28"/>
            <p:cNvCxnSpPr/>
            <p:nvPr/>
          </p:nvCxnSpPr>
          <p:spPr>
            <a:xfrm>
              <a:off x="3991336" y="196407"/>
              <a:ext cx="0" cy="156078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69" name="Google Shape;669;p28"/>
            <p:cNvCxnSpPr/>
            <p:nvPr/>
          </p:nvCxnSpPr>
          <p:spPr>
            <a:xfrm>
              <a:off x="3991336" y="10891"/>
              <a:ext cx="0" cy="156078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70" name="Google Shape;670;p28"/>
            <p:cNvCxnSpPr/>
            <p:nvPr/>
          </p:nvCxnSpPr>
          <p:spPr>
            <a:xfrm>
              <a:off x="3991336" y="-174625"/>
              <a:ext cx="0" cy="156078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71" name="Google Shape;671;p28"/>
            <p:cNvCxnSpPr/>
            <p:nvPr/>
          </p:nvCxnSpPr>
          <p:spPr>
            <a:xfrm>
              <a:off x="3991336" y="-360141"/>
              <a:ext cx="0" cy="156078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72" name="Google Shape;672;p28"/>
            <p:cNvCxnSpPr/>
            <p:nvPr/>
          </p:nvCxnSpPr>
          <p:spPr>
            <a:xfrm>
              <a:off x="3991336" y="-545657"/>
              <a:ext cx="0" cy="156078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73" name="Google Shape;673;p28"/>
          <p:cNvSpPr txBox="1">
            <a:spLocks noGrp="1"/>
          </p:cNvSpPr>
          <p:nvPr>
            <p:ph type="title"/>
          </p:nvPr>
        </p:nvSpPr>
        <p:spPr>
          <a:xfrm>
            <a:off x="873350" y="1293500"/>
            <a:ext cx="10551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74" name="Google Shape;674;p28"/>
          <p:cNvSpPr txBox="1">
            <a:spLocks noGrp="1"/>
          </p:cNvSpPr>
          <p:nvPr>
            <p:ph type="body" idx="1"/>
          </p:nvPr>
        </p:nvSpPr>
        <p:spPr>
          <a:xfrm>
            <a:off x="873350" y="2293600"/>
            <a:ext cx="4960800" cy="31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675" name="Google Shape;675;p28"/>
          <p:cNvSpPr txBox="1">
            <a:spLocks noGrp="1"/>
          </p:cNvSpPr>
          <p:nvPr>
            <p:ph type="body" idx="2"/>
          </p:nvPr>
        </p:nvSpPr>
        <p:spPr>
          <a:xfrm>
            <a:off x="6464146" y="2281850"/>
            <a:ext cx="4961100" cy="31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676" name="Google Shape;676;p28"/>
          <p:cNvSpPr/>
          <p:nvPr/>
        </p:nvSpPr>
        <p:spPr>
          <a:xfrm rot="-5400000" flipH="1">
            <a:off x="10943908" y="4662679"/>
            <a:ext cx="993600" cy="10197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28"/>
          <p:cNvSpPr/>
          <p:nvPr/>
        </p:nvSpPr>
        <p:spPr>
          <a:xfrm rot="-5400000">
            <a:off x="11063920" y="4808749"/>
            <a:ext cx="753600" cy="7536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28"/>
          <p:cNvSpPr/>
          <p:nvPr/>
        </p:nvSpPr>
        <p:spPr>
          <a:xfrm rot="-5400000">
            <a:off x="11178853" y="4923617"/>
            <a:ext cx="523800" cy="5238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28"/>
          <p:cNvSpPr/>
          <p:nvPr/>
        </p:nvSpPr>
        <p:spPr>
          <a:xfrm>
            <a:off x="11447080" y="4685379"/>
            <a:ext cx="508500" cy="50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28"/>
          <p:cNvSpPr/>
          <p:nvPr/>
        </p:nvSpPr>
        <p:spPr>
          <a:xfrm>
            <a:off x="11351369" y="5086434"/>
            <a:ext cx="194100" cy="194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1" name="Google Shape;681;p28"/>
          <p:cNvGrpSpPr/>
          <p:nvPr/>
        </p:nvGrpSpPr>
        <p:grpSpPr>
          <a:xfrm>
            <a:off x="11034459" y="5320659"/>
            <a:ext cx="282880" cy="36671"/>
            <a:chOff x="10578164" y="275923"/>
            <a:chExt cx="416551" cy="54000"/>
          </a:xfrm>
        </p:grpSpPr>
        <p:sp>
          <p:nvSpPr>
            <p:cNvPr id="682" name="Google Shape;682;p2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2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2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5" name="Google Shape;685;p28"/>
          <p:cNvGrpSpPr/>
          <p:nvPr/>
        </p:nvGrpSpPr>
        <p:grpSpPr>
          <a:xfrm>
            <a:off x="11034459" y="5424697"/>
            <a:ext cx="282880" cy="36671"/>
            <a:chOff x="10578164" y="275923"/>
            <a:chExt cx="416551" cy="54000"/>
          </a:xfrm>
        </p:grpSpPr>
        <p:sp>
          <p:nvSpPr>
            <p:cNvPr id="686" name="Google Shape;686;p2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2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2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9" name="Google Shape;689;p28"/>
          <p:cNvGrpSpPr/>
          <p:nvPr/>
        </p:nvGrpSpPr>
        <p:grpSpPr>
          <a:xfrm>
            <a:off x="11034459" y="5528735"/>
            <a:ext cx="282880" cy="36671"/>
            <a:chOff x="10578164" y="275923"/>
            <a:chExt cx="416551" cy="54000"/>
          </a:xfrm>
        </p:grpSpPr>
        <p:sp>
          <p:nvSpPr>
            <p:cNvPr id="690" name="Google Shape;690;p2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2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2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3" name="Google Shape;693;p28"/>
          <p:cNvGrpSpPr/>
          <p:nvPr/>
        </p:nvGrpSpPr>
        <p:grpSpPr>
          <a:xfrm>
            <a:off x="11556283" y="4822802"/>
            <a:ext cx="282880" cy="36671"/>
            <a:chOff x="10578164" y="275923"/>
            <a:chExt cx="416551" cy="54000"/>
          </a:xfrm>
        </p:grpSpPr>
        <p:sp>
          <p:nvSpPr>
            <p:cNvPr id="694" name="Google Shape;694;p2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2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2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7" name="Google Shape;697;p28"/>
          <p:cNvGrpSpPr/>
          <p:nvPr/>
        </p:nvGrpSpPr>
        <p:grpSpPr>
          <a:xfrm>
            <a:off x="11556283" y="4926840"/>
            <a:ext cx="282880" cy="36671"/>
            <a:chOff x="10578164" y="275923"/>
            <a:chExt cx="416551" cy="54000"/>
          </a:xfrm>
        </p:grpSpPr>
        <p:sp>
          <p:nvSpPr>
            <p:cNvPr id="698" name="Google Shape;698;p2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2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2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1" name="Google Shape;701;p28"/>
          <p:cNvGrpSpPr/>
          <p:nvPr/>
        </p:nvGrpSpPr>
        <p:grpSpPr>
          <a:xfrm>
            <a:off x="11556283" y="5030878"/>
            <a:ext cx="282880" cy="36671"/>
            <a:chOff x="10578164" y="275923"/>
            <a:chExt cx="416551" cy="54000"/>
          </a:xfrm>
        </p:grpSpPr>
        <p:sp>
          <p:nvSpPr>
            <p:cNvPr id="702" name="Google Shape;702;p28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28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28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5" name="Google Shape;705;p28"/>
          <p:cNvGrpSpPr/>
          <p:nvPr/>
        </p:nvGrpSpPr>
        <p:grpSpPr>
          <a:xfrm rot="59737" flipH="1">
            <a:off x="10939584" y="5640153"/>
            <a:ext cx="1041545" cy="1041481"/>
            <a:chOff x="3247624" y="213651"/>
            <a:chExt cx="1533709" cy="1533613"/>
          </a:xfrm>
        </p:grpSpPr>
        <p:sp>
          <p:nvSpPr>
            <p:cNvPr id="706" name="Google Shape;706;p28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28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8" name="Google Shape;708;p28"/>
          <p:cNvSpPr/>
          <p:nvPr/>
        </p:nvSpPr>
        <p:spPr>
          <a:xfrm flipH="1">
            <a:off x="11221584" y="5921549"/>
            <a:ext cx="477900" cy="477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28"/>
          <p:cNvSpPr/>
          <p:nvPr/>
        </p:nvSpPr>
        <p:spPr>
          <a:xfrm flipH="1">
            <a:off x="11339157" y="6039477"/>
            <a:ext cx="242400" cy="242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28"/>
          <p:cNvSpPr/>
          <p:nvPr/>
        </p:nvSpPr>
        <p:spPr>
          <a:xfrm flipH="1">
            <a:off x="10427311" y="5654840"/>
            <a:ext cx="508500" cy="508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28"/>
          <p:cNvSpPr/>
          <p:nvPr/>
        </p:nvSpPr>
        <p:spPr>
          <a:xfrm rot="-5400000" flipH="1">
            <a:off x="10427216" y="6158380"/>
            <a:ext cx="508500" cy="50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12" name="Google Shape;712;p28"/>
          <p:cNvGrpSpPr/>
          <p:nvPr/>
        </p:nvGrpSpPr>
        <p:grpSpPr>
          <a:xfrm rot="-5400000" flipH="1">
            <a:off x="10550281" y="5646193"/>
            <a:ext cx="262501" cy="508510"/>
            <a:chOff x="10628069" y="2437255"/>
            <a:chExt cx="369772" cy="748800"/>
          </a:xfrm>
        </p:grpSpPr>
        <p:cxnSp>
          <p:nvCxnSpPr>
            <p:cNvPr id="713" name="Google Shape;713;p28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4" name="Google Shape;714;p28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5" name="Google Shape;715;p28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716" name="Google Shape;716;p28"/>
          <p:cNvGrpSpPr/>
          <p:nvPr/>
        </p:nvGrpSpPr>
        <p:grpSpPr>
          <a:xfrm rot="-5400000" flipH="1">
            <a:off x="10557064" y="6154407"/>
            <a:ext cx="251112" cy="508510"/>
            <a:chOff x="10628069" y="2437255"/>
            <a:chExt cx="369772" cy="748800"/>
          </a:xfrm>
        </p:grpSpPr>
        <p:cxnSp>
          <p:nvCxnSpPr>
            <p:cNvPr id="717" name="Google Shape;717;p28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8" name="Google Shape;718;p28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9" name="Google Shape;719;p28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20" name="Google Shape;720;p28"/>
          <p:cNvSpPr/>
          <p:nvPr/>
        </p:nvSpPr>
        <p:spPr>
          <a:xfrm rot="10800000">
            <a:off x="9925020" y="5653342"/>
            <a:ext cx="1013400" cy="10134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1" name="Google Shape;721;p28"/>
          <p:cNvGrpSpPr/>
          <p:nvPr/>
        </p:nvGrpSpPr>
        <p:grpSpPr>
          <a:xfrm rot="5400000">
            <a:off x="10046451" y="5775647"/>
            <a:ext cx="762765" cy="762765"/>
            <a:chOff x="6214949" y="2511699"/>
            <a:chExt cx="1123200" cy="1123200"/>
          </a:xfrm>
        </p:grpSpPr>
        <p:sp>
          <p:nvSpPr>
            <p:cNvPr id="722" name="Google Shape;722;p28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28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28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vi-VN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5" name="Google Shape;725;p28"/>
          <p:cNvSpPr/>
          <p:nvPr/>
        </p:nvSpPr>
        <p:spPr>
          <a:xfrm>
            <a:off x="161600" y="715829"/>
            <a:ext cx="1049400" cy="4992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28"/>
          <p:cNvSpPr/>
          <p:nvPr/>
        </p:nvSpPr>
        <p:spPr>
          <a:xfrm rot="-5400000" flipH="1">
            <a:off x="164361" y="167215"/>
            <a:ext cx="1049400" cy="1049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28"/>
          <p:cNvSpPr/>
          <p:nvPr/>
        </p:nvSpPr>
        <p:spPr>
          <a:xfrm rot="-5400000" flipH="1">
            <a:off x="426735" y="429589"/>
            <a:ext cx="525000" cy="525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28"/>
          <p:cNvSpPr/>
          <p:nvPr/>
        </p:nvSpPr>
        <p:spPr>
          <a:xfrm rot="-5400000" flipH="1">
            <a:off x="557921" y="560776"/>
            <a:ext cx="262200" cy="262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28"/>
          <p:cNvSpPr/>
          <p:nvPr/>
        </p:nvSpPr>
        <p:spPr>
          <a:xfrm rot="-5400000" flipH="1">
            <a:off x="295548" y="298402"/>
            <a:ext cx="787200" cy="78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28"/>
          <p:cNvSpPr/>
          <p:nvPr/>
        </p:nvSpPr>
        <p:spPr>
          <a:xfrm>
            <a:off x="160477" y="195322"/>
            <a:ext cx="525000" cy="525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28"/>
          <p:cNvSpPr/>
          <p:nvPr/>
        </p:nvSpPr>
        <p:spPr>
          <a:xfrm rot="-5400000">
            <a:off x="695599" y="182959"/>
            <a:ext cx="525000" cy="525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2" name="Google Shape;732;p28"/>
          <p:cNvGrpSpPr/>
          <p:nvPr/>
        </p:nvGrpSpPr>
        <p:grpSpPr>
          <a:xfrm>
            <a:off x="293401" y="186714"/>
            <a:ext cx="791215" cy="524759"/>
            <a:chOff x="10624861" y="3933984"/>
            <a:chExt cx="1115330" cy="748800"/>
          </a:xfrm>
        </p:grpSpPr>
        <p:cxnSp>
          <p:nvCxnSpPr>
            <p:cNvPr id="733" name="Google Shape;733;p28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4" name="Google Shape;734;p28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5" name="Google Shape;735;p28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6" name="Google Shape;736;p28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7" name="Google Shape;737;p28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8" name="Google Shape;738;p28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9" name="Google Shape;739;p28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One column">
  <p:cSld name="CUSTOM_5"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30"/>
          <p:cNvSpPr txBox="1">
            <a:spLocks noGrp="1"/>
          </p:cNvSpPr>
          <p:nvPr>
            <p:ph type="title"/>
          </p:nvPr>
        </p:nvSpPr>
        <p:spPr>
          <a:xfrm>
            <a:off x="2703300" y="1020125"/>
            <a:ext cx="67854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54" name="Google Shape;754;p30"/>
          <p:cNvSpPr txBox="1">
            <a:spLocks noGrp="1"/>
          </p:cNvSpPr>
          <p:nvPr>
            <p:ph type="body" idx="1"/>
          </p:nvPr>
        </p:nvSpPr>
        <p:spPr>
          <a:xfrm>
            <a:off x="2703302" y="2035175"/>
            <a:ext cx="6785400" cy="3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755" name="Google Shape;755;p30"/>
          <p:cNvSpPr/>
          <p:nvPr/>
        </p:nvSpPr>
        <p:spPr>
          <a:xfrm>
            <a:off x="138303" y="196451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30"/>
          <p:cNvSpPr/>
          <p:nvPr/>
        </p:nvSpPr>
        <p:spPr>
          <a:xfrm>
            <a:off x="147129" y="196942"/>
            <a:ext cx="1050000" cy="10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7" name="Google Shape;757;p30"/>
          <p:cNvGrpSpPr/>
          <p:nvPr/>
        </p:nvGrpSpPr>
        <p:grpSpPr>
          <a:xfrm>
            <a:off x="138492" y="723273"/>
            <a:ext cx="527441" cy="534044"/>
            <a:chOff x="8943245" y="2438859"/>
            <a:chExt cx="739541" cy="748800"/>
          </a:xfrm>
        </p:grpSpPr>
        <p:cxnSp>
          <p:nvCxnSpPr>
            <p:cNvPr id="758" name="Google Shape;758;p30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59" name="Google Shape;759;p30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0" name="Google Shape;760;p30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1" name="Google Shape;761;p30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2" name="Google Shape;762;p30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63" name="Google Shape;763;p30"/>
          <p:cNvSpPr/>
          <p:nvPr/>
        </p:nvSpPr>
        <p:spPr>
          <a:xfrm>
            <a:off x="247156" y="329329"/>
            <a:ext cx="782700" cy="78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30"/>
          <p:cNvSpPr/>
          <p:nvPr/>
        </p:nvSpPr>
        <p:spPr>
          <a:xfrm>
            <a:off x="387307" y="469480"/>
            <a:ext cx="502200" cy="502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30"/>
          <p:cNvSpPr/>
          <p:nvPr/>
        </p:nvSpPr>
        <p:spPr>
          <a:xfrm>
            <a:off x="514872" y="597045"/>
            <a:ext cx="246900" cy="24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30"/>
          <p:cNvSpPr/>
          <p:nvPr/>
        </p:nvSpPr>
        <p:spPr>
          <a:xfrm>
            <a:off x="1201162" y="196451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30"/>
          <p:cNvSpPr/>
          <p:nvPr/>
        </p:nvSpPr>
        <p:spPr>
          <a:xfrm>
            <a:off x="1200019" y="730741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8" name="Google Shape;768;p30"/>
          <p:cNvGrpSpPr/>
          <p:nvPr/>
        </p:nvGrpSpPr>
        <p:grpSpPr>
          <a:xfrm>
            <a:off x="1340107" y="722129"/>
            <a:ext cx="263721" cy="534044"/>
            <a:chOff x="10628069" y="2437255"/>
            <a:chExt cx="369772" cy="748800"/>
          </a:xfrm>
        </p:grpSpPr>
        <p:cxnSp>
          <p:nvCxnSpPr>
            <p:cNvPr id="769" name="Google Shape;769;p30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0" name="Google Shape;770;p30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1" name="Google Shape;771;p30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72" name="Google Shape;772;p30"/>
          <p:cNvSpPr/>
          <p:nvPr/>
        </p:nvSpPr>
        <p:spPr>
          <a:xfrm>
            <a:off x="1330607" y="328183"/>
            <a:ext cx="282900" cy="2829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30"/>
          <p:cNvSpPr/>
          <p:nvPr/>
        </p:nvSpPr>
        <p:spPr>
          <a:xfrm>
            <a:off x="1398680" y="396256"/>
            <a:ext cx="146400" cy="14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30"/>
          <p:cNvSpPr/>
          <p:nvPr/>
        </p:nvSpPr>
        <p:spPr>
          <a:xfrm rot="5400000">
            <a:off x="1736669" y="732133"/>
            <a:ext cx="5343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30"/>
          <p:cNvSpPr/>
          <p:nvPr/>
        </p:nvSpPr>
        <p:spPr>
          <a:xfrm>
            <a:off x="1752206" y="214348"/>
            <a:ext cx="502200" cy="5022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30"/>
          <p:cNvSpPr/>
          <p:nvPr/>
        </p:nvSpPr>
        <p:spPr>
          <a:xfrm>
            <a:off x="1858032" y="320175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30"/>
          <p:cNvSpPr/>
          <p:nvPr/>
        </p:nvSpPr>
        <p:spPr>
          <a:xfrm>
            <a:off x="1926105" y="388248"/>
            <a:ext cx="146400" cy="146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30"/>
          <p:cNvSpPr/>
          <p:nvPr/>
        </p:nvSpPr>
        <p:spPr>
          <a:xfrm rot="-5400000">
            <a:off x="145984" y="1259425"/>
            <a:ext cx="1050000" cy="10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30"/>
          <p:cNvSpPr/>
          <p:nvPr/>
        </p:nvSpPr>
        <p:spPr>
          <a:xfrm rot="-5400000">
            <a:off x="275102" y="1388907"/>
            <a:ext cx="791400" cy="791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p30"/>
          <p:cNvSpPr/>
          <p:nvPr/>
        </p:nvSpPr>
        <p:spPr>
          <a:xfrm rot="-5400000">
            <a:off x="395804" y="1509405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30"/>
          <p:cNvSpPr/>
          <p:nvPr/>
        </p:nvSpPr>
        <p:spPr>
          <a:xfrm rot="-5400000">
            <a:off x="538815" y="1647234"/>
            <a:ext cx="280800" cy="28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30"/>
          <p:cNvSpPr/>
          <p:nvPr/>
        </p:nvSpPr>
        <p:spPr>
          <a:xfrm rot="-5400000" flipH="1">
            <a:off x="144840" y="1251795"/>
            <a:ext cx="1050000" cy="10500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30"/>
          <p:cNvSpPr/>
          <p:nvPr/>
        </p:nvSpPr>
        <p:spPr>
          <a:xfrm rot="5400000">
            <a:off x="150181" y="1251795"/>
            <a:ext cx="1050000" cy="10500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30"/>
          <p:cNvSpPr/>
          <p:nvPr/>
        </p:nvSpPr>
        <p:spPr>
          <a:xfrm rot="-5400000" flipH="1">
            <a:off x="401525" y="1494750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30"/>
          <p:cNvSpPr/>
          <p:nvPr/>
        </p:nvSpPr>
        <p:spPr>
          <a:xfrm rot="-5400000" flipH="1">
            <a:off x="537671" y="1625583"/>
            <a:ext cx="280800" cy="28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6" name="Google Shape;786;p30"/>
          <p:cNvGrpSpPr/>
          <p:nvPr/>
        </p:nvGrpSpPr>
        <p:grpSpPr>
          <a:xfrm rot="5400000">
            <a:off x="9953900" y="145391"/>
            <a:ext cx="1024041" cy="1024041"/>
            <a:chOff x="4761550" y="1708047"/>
            <a:chExt cx="1516200" cy="1516200"/>
          </a:xfrm>
        </p:grpSpPr>
        <p:sp>
          <p:nvSpPr>
            <p:cNvPr id="787" name="Google Shape;787;p30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30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9" name="Google Shape;789;p30"/>
          <p:cNvGrpSpPr/>
          <p:nvPr/>
        </p:nvGrpSpPr>
        <p:grpSpPr>
          <a:xfrm rot="5400000">
            <a:off x="9412491" y="-381011"/>
            <a:ext cx="2079963" cy="2079963"/>
            <a:chOff x="6547472" y="2211197"/>
            <a:chExt cx="2916381" cy="2916381"/>
          </a:xfrm>
        </p:grpSpPr>
        <p:grpSp>
          <p:nvGrpSpPr>
            <p:cNvPr id="790" name="Google Shape;790;p30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791" name="Google Shape;791;p30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92" name="Google Shape;792;p30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93" name="Google Shape;793;p30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794" name="Google Shape;794;p30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95" name="Google Shape;795;p30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96" name="Google Shape;796;p30"/>
            <p:cNvGrpSpPr/>
            <p:nvPr/>
          </p:nvGrpSpPr>
          <p:grpSpPr>
            <a:xfrm rot="1800044">
              <a:off x="7166124" y="2821435"/>
              <a:ext cx="1648806" cy="1669090"/>
              <a:chOff x="5978937" y="2443793"/>
              <a:chExt cx="1648842" cy="1669127"/>
            </a:xfrm>
          </p:grpSpPr>
          <p:cxnSp>
            <p:nvCxnSpPr>
              <p:cNvPr id="797" name="Google Shape;797;p30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98" name="Google Shape;798;p30"/>
              <p:cNvCxnSpPr/>
              <p:nvPr/>
            </p:nvCxnSpPr>
            <p:spPr>
              <a:xfrm rot="-1800175" flipH="1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99" name="Google Shape;799;p30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800" name="Google Shape;800;p30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01" name="Google Shape;801;p30"/>
              <p:cNvCxnSpPr/>
              <p:nvPr/>
            </p:nvCxnSpPr>
            <p:spPr>
              <a:xfrm rot="-2700000" flipH="1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802" name="Google Shape;802;p30"/>
            <p:cNvGrpSpPr/>
            <p:nvPr/>
          </p:nvGrpSpPr>
          <p:grpSpPr>
            <a:xfrm rot="3599956">
              <a:off x="7187334" y="2846605"/>
              <a:ext cx="1681491" cy="1619109"/>
              <a:chOff x="5990920" y="2447007"/>
              <a:chExt cx="1681528" cy="1619145"/>
            </a:xfrm>
          </p:grpSpPr>
          <p:cxnSp>
            <p:nvCxnSpPr>
              <p:cNvPr id="803" name="Google Shape;803;p30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04" name="Google Shape;804;p30"/>
              <p:cNvCxnSpPr/>
              <p:nvPr/>
            </p:nvCxnSpPr>
            <p:spPr>
              <a:xfrm rot="-3600073" flipH="1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805" name="Google Shape;805;p30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806" name="Google Shape;806;p30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07" name="Google Shape;807;p30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808" name="Google Shape;808;p30"/>
          <p:cNvSpPr/>
          <p:nvPr/>
        </p:nvSpPr>
        <p:spPr>
          <a:xfrm rot="10800000">
            <a:off x="11105670" y="1326128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30"/>
          <p:cNvSpPr/>
          <p:nvPr/>
        </p:nvSpPr>
        <p:spPr>
          <a:xfrm rot="10800000">
            <a:off x="11239163" y="1459621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30"/>
          <p:cNvSpPr/>
          <p:nvPr/>
        </p:nvSpPr>
        <p:spPr>
          <a:xfrm rot="10800000" flipH="1">
            <a:off x="11104783" y="1326128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30"/>
          <p:cNvSpPr/>
          <p:nvPr/>
        </p:nvSpPr>
        <p:spPr>
          <a:xfrm rot="5400000">
            <a:off x="11502229" y="134304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30"/>
          <p:cNvSpPr/>
          <p:nvPr/>
        </p:nvSpPr>
        <p:spPr>
          <a:xfrm rot="10800000">
            <a:off x="10973411" y="134130"/>
            <a:ext cx="5343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3" name="Google Shape;813;p30"/>
          <p:cNvGrpSpPr/>
          <p:nvPr/>
        </p:nvGrpSpPr>
        <p:grpSpPr>
          <a:xfrm rot="10800000">
            <a:off x="11640056" y="134297"/>
            <a:ext cx="275702" cy="534044"/>
            <a:chOff x="10628069" y="2437255"/>
            <a:chExt cx="369772" cy="748800"/>
          </a:xfrm>
        </p:grpSpPr>
        <p:cxnSp>
          <p:nvCxnSpPr>
            <p:cNvPr id="814" name="Google Shape;814;p30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5" name="Google Shape;815;p30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6" name="Google Shape;816;p30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817" name="Google Shape;817;p30"/>
          <p:cNvGrpSpPr/>
          <p:nvPr/>
        </p:nvGrpSpPr>
        <p:grpSpPr>
          <a:xfrm rot="10800000">
            <a:off x="11112902" y="133154"/>
            <a:ext cx="263721" cy="534044"/>
            <a:chOff x="10628069" y="2437255"/>
            <a:chExt cx="369772" cy="748800"/>
          </a:xfrm>
        </p:grpSpPr>
        <p:cxnSp>
          <p:nvCxnSpPr>
            <p:cNvPr id="818" name="Google Shape;818;p30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9" name="Google Shape;819;p30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0" name="Google Shape;820;p30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21" name="Google Shape;821;p30"/>
          <p:cNvSpPr/>
          <p:nvPr/>
        </p:nvSpPr>
        <p:spPr>
          <a:xfrm rot="-5400000" flipH="1">
            <a:off x="10973830" y="131565"/>
            <a:ext cx="1064400" cy="10644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30"/>
          <p:cNvSpPr/>
          <p:nvPr/>
        </p:nvSpPr>
        <p:spPr>
          <a:xfrm rot="10800000">
            <a:off x="10984425" y="1214942"/>
            <a:ext cx="1050000" cy="10500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3" name="Google Shape;823;p30"/>
          <p:cNvGrpSpPr/>
          <p:nvPr/>
        </p:nvGrpSpPr>
        <p:grpSpPr>
          <a:xfrm flipH="1">
            <a:off x="11108532" y="267280"/>
            <a:ext cx="801066" cy="801066"/>
            <a:chOff x="6214949" y="2511699"/>
            <a:chExt cx="1123200" cy="1123200"/>
          </a:xfrm>
        </p:grpSpPr>
        <p:sp>
          <p:nvSpPr>
            <p:cNvPr id="824" name="Google Shape;824;p30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30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30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vi-VN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7" name="Google Shape;827;p30"/>
          <p:cNvSpPr/>
          <p:nvPr/>
        </p:nvSpPr>
        <p:spPr>
          <a:xfrm rot="10800000" flipH="1">
            <a:off x="10971275" y="1196940"/>
            <a:ext cx="1068000" cy="1068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30"/>
          <p:cNvSpPr/>
          <p:nvPr/>
        </p:nvSpPr>
        <p:spPr>
          <a:xfrm rot="10800000" flipH="1">
            <a:off x="11238290" y="1459621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Google Shape;829;p30"/>
          <p:cNvSpPr/>
          <p:nvPr/>
        </p:nvSpPr>
        <p:spPr>
          <a:xfrm rot="10800000" flipH="1">
            <a:off x="11371797" y="1593414"/>
            <a:ext cx="267000" cy="26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Google Shape;830;p30"/>
          <p:cNvSpPr/>
          <p:nvPr/>
        </p:nvSpPr>
        <p:spPr>
          <a:xfrm rot="5400000">
            <a:off x="10342684" y="533640"/>
            <a:ext cx="246900" cy="24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30"/>
          <p:cNvSpPr/>
          <p:nvPr/>
        </p:nvSpPr>
        <p:spPr>
          <a:xfrm rot="5400000" flipH="1">
            <a:off x="9637817" y="5901438"/>
            <a:ext cx="1068000" cy="5082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30"/>
          <p:cNvSpPr/>
          <p:nvPr/>
        </p:nvSpPr>
        <p:spPr>
          <a:xfrm rot="10800000">
            <a:off x="9916235" y="5618728"/>
            <a:ext cx="1068000" cy="1068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30"/>
          <p:cNvSpPr/>
          <p:nvPr/>
        </p:nvSpPr>
        <p:spPr>
          <a:xfrm rot="10800000">
            <a:off x="10182920" y="5885414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30"/>
          <p:cNvSpPr/>
          <p:nvPr/>
        </p:nvSpPr>
        <p:spPr>
          <a:xfrm rot="10800000">
            <a:off x="10316713" y="6019207"/>
            <a:ext cx="267000" cy="267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30"/>
          <p:cNvSpPr/>
          <p:nvPr/>
        </p:nvSpPr>
        <p:spPr>
          <a:xfrm rot="10800000">
            <a:off x="10049427" y="5751921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30"/>
          <p:cNvSpPr/>
          <p:nvPr/>
        </p:nvSpPr>
        <p:spPr>
          <a:xfrm rot="10800000">
            <a:off x="10989611" y="4554400"/>
            <a:ext cx="1043400" cy="10710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30"/>
          <p:cNvSpPr/>
          <p:nvPr/>
        </p:nvSpPr>
        <p:spPr>
          <a:xfrm rot="-5400000" flipH="1">
            <a:off x="10980770" y="5645993"/>
            <a:ext cx="1050000" cy="10500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30"/>
          <p:cNvSpPr/>
          <p:nvPr/>
        </p:nvSpPr>
        <p:spPr>
          <a:xfrm rot="5400000" flipH="1">
            <a:off x="10980601" y="5619833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9" name="Google Shape;839;p30"/>
          <p:cNvGrpSpPr/>
          <p:nvPr/>
        </p:nvGrpSpPr>
        <p:grpSpPr>
          <a:xfrm rot="-5400000" flipH="1">
            <a:off x="11231067" y="5887547"/>
            <a:ext cx="1079966" cy="542389"/>
            <a:chOff x="10576560" y="3328633"/>
            <a:chExt cx="1514255" cy="760500"/>
          </a:xfrm>
        </p:grpSpPr>
        <p:sp>
          <p:nvSpPr>
            <p:cNvPr id="840" name="Google Shape;840;p30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30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2" name="Google Shape;842;p30"/>
          <p:cNvSpPr/>
          <p:nvPr/>
        </p:nvSpPr>
        <p:spPr>
          <a:xfrm rot="10800000">
            <a:off x="11252111" y="5876145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p30"/>
          <p:cNvSpPr/>
          <p:nvPr/>
        </p:nvSpPr>
        <p:spPr>
          <a:xfrm rot="10800000" flipH="1">
            <a:off x="11253473" y="5877289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4" name="Google Shape;844;p30"/>
          <p:cNvGrpSpPr/>
          <p:nvPr/>
        </p:nvGrpSpPr>
        <p:grpSpPr>
          <a:xfrm rot="5400000" flipH="1">
            <a:off x="11325954" y="5947927"/>
            <a:ext cx="419790" cy="419790"/>
            <a:chOff x="9392653" y="5061283"/>
            <a:chExt cx="588600" cy="588600"/>
          </a:xfrm>
        </p:grpSpPr>
        <p:sp>
          <p:nvSpPr>
            <p:cNvPr id="845" name="Google Shape;845;p30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30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30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8" name="Google Shape;848;p30"/>
          <p:cNvSpPr/>
          <p:nvPr/>
        </p:nvSpPr>
        <p:spPr>
          <a:xfrm rot="10800000" flipH="1">
            <a:off x="11101883" y="4694259"/>
            <a:ext cx="791400" cy="7914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30"/>
          <p:cNvSpPr/>
          <p:nvPr/>
        </p:nvSpPr>
        <p:spPr>
          <a:xfrm rot="10800000" flipH="1">
            <a:off x="11222586" y="4814757"/>
            <a:ext cx="550200" cy="5502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30"/>
          <p:cNvSpPr/>
          <p:nvPr/>
        </p:nvSpPr>
        <p:spPr>
          <a:xfrm rot="5400000" flipH="1">
            <a:off x="11488577" y="4548964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30"/>
          <p:cNvSpPr/>
          <p:nvPr/>
        </p:nvSpPr>
        <p:spPr>
          <a:xfrm rot="5400000" flipH="1">
            <a:off x="11397840" y="4979931"/>
            <a:ext cx="203700" cy="20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2" name="Google Shape;852;p30"/>
          <p:cNvGrpSpPr/>
          <p:nvPr/>
        </p:nvGrpSpPr>
        <p:grpSpPr>
          <a:xfrm rot="5400000" flipH="1">
            <a:off x="11187905" y="5348692"/>
            <a:ext cx="297084" cy="38513"/>
            <a:chOff x="10578164" y="275923"/>
            <a:chExt cx="416551" cy="54000"/>
          </a:xfrm>
        </p:grpSpPr>
        <p:sp>
          <p:nvSpPr>
            <p:cNvPr id="853" name="Google Shape;853;p30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30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30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6" name="Google Shape;856;p30"/>
          <p:cNvGrpSpPr/>
          <p:nvPr/>
        </p:nvGrpSpPr>
        <p:grpSpPr>
          <a:xfrm rot="5400000" flipH="1">
            <a:off x="11078645" y="5348692"/>
            <a:ext cx="297084" cy="38513"/>
            <a:chOff x="10578164" y="275923"/>
            <a:chExt cx="416551" cy="54000"/>
          </a:xfrm>
        </p:grpSpPr>
        <p:sp>
          <p:nvSpPr>
            <p:cNvPr id="857" name="Google Shape;857;p30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30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30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0" name="Google Shape;860;p30"/>
          <p:cNvGrpSpPr/>
          <p:nvPr/>
        </p:nvGrpSpPr>
        <p:grpSpPr>
          <a:xfrm rot="5400000" flipH="1">
            <a:off x="10969384" y="5348692"/>
            <a:ext cx="297084" cy="38513"/>
            <a:chOff x="10578164" y="275923"/>
            <a:chExt cx="416551" cy="54000"/>
          </a:xfrm>
        </p:grpSpPr>
        <p:sp>
          <p:nvSpPr>
            <p:cNvPr id="861" name="Google Shape;861;p30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30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30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4" name="Google Shape;864;p30"/>
          <p:cNvGrpSpPr/>
          <p:nvPr/>
        </p:nvGrpSpPr>
        <p:grpSpPr>
          <a:xfrm rot="5400000" flipH="1">
            <a:off x="11710755" y="4800672"/>
            <a:ext cx="297084" cy="38513"/>
            <a:chOff x="10578164" y="275923"/>
            <a:chExt cx="416551" cy="54000"/>
          </a:xfrm>
        </p:grpSpPr>
        <p:sp>
          <p:nvSpPr>
            <p:cNvPr id="865" name="Google Shape;865;p30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30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30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8" name="Google Shape;868;p30"/>
          <p:cNvGrpSpPr/>
          <p:nvPr/>
        </p:nvGrpSpPr>
        <p:grpSpPr>
          <a:xfrm rot="5400000" flipH="1">
            <a:off x="11601494" y="4800672"/>
            <a:ext cx="297084" cy="38513"/>
            <a:chOff x="10578164" y="275923"/>
            <a:chExt cx="416551" cy="54000"/>
          </a:xfrm>
        </p:grpSpPr>
        <p:sp>
          <p:nvSpPr>
            <p:cNvPr id="869" name="Google Shape;869;p30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30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30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2" name="Google Shape;872;p30"/>
          <p:cNvGrpSpPr/>
          <p:nvPr/>
        </p:nvGrpSpPr>
        <p:grpSpPr>
          <a:xfrm rot="5400000" flipH="1">
            <a:off x="11492233" y="4800672"/>
            <a:ext cx="297084" cy="38513"/>
            <a:chOff x="10578164" y="275923"/>
            <a:chExt cx="416551" cy="54000"/>
          </a:xfrm>
        </p:grpSpPr>
        <p:sp>
          <p:nvSpPr>
            <p:cNvPr id="873" name="Google Shape;873;p30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30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6" name="Google Shape;876;p30"/>
          <p:cNvSpPr/>
          <p:nvPr/>
        </p:nvSpPr>
        <p:spPr>
          <a:xfrm rot="5400000" flipH="1">
            <a:off x="10421331" y="6156381"/>
            <a:ext cx="534300" cy="534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30"/>
          <p:cNvSpPr/>
          <p:nvPr/>
        </p:nvSpPr>
        <p:spPr>
          <a:xfrm rot="10800000" flipH="1">
            <a:off x="10433926" y="5611794"/>
            <a:ext cx="534300" cy="534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8" name="Google Shape;878;p30"/>
          <p:cNvGrpSpPr/>
          <p:nvPr/>
        </p:nvGrpSpPr>
        <p:grpSpPr>
          <a:xfrm rot="5400000" flipH="1">
            <a:off x="10294721" y="5885189"/>
            <a:ext cx="805268" cy="534044"/>
            <a:chOff x="10624861" y="3933984"/>
            <a:chExt cx="1115330" cy="748800"/>
          </a:xfrm>
        </p:grpSpPr>
        <p:cxnSp>
          <p:nvCxnSpPr>
            <p:cNvPr id="879" name="Google Shape;879;p30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0" name="Google Shape;880;p30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1" name="Google Shape;881;p30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2" name="Google Shape;882;p30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3" name="Google Shape;883;p30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4" name="Google Shape;884;p30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85" name="Google Shape;885;p30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86" name="Google Shape;886;p30"/>
          <p:cNvSpPr/>
          <p:nvPr/>
        </p:nvSpPr>
        <p:spPr>
          <a:xfrm rot="5400000">
            <a:off x="1540047" y="5621646"/>
            <a:ext cx="922200" cy="922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30"/>
          <p:cNvSpPr/>
          <p:nvPr/>
        </p:nvSpPr>
        <p:spPr>
          <a:xfrm rot="5400000">
            <a:off x="1693566" y="5775327"/>
            <a:ext cx="615000" cy="615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30"/>
          <p:cNvSpPr/>
          <p:nvPr/>
        </p:nvSpPr>
        <p:spPr>
          <a:xfrm rot="5400000" flipH="1">
            <a:off x="1540047" y="5622851"/>
            <a:ext cx="922200" cy="922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30"/>
          <p:cNvSpPr/>
          <p:nvPr/>
        </p:nvSpPr>
        <p:spPr>
          <a:xfrm>
            <a:off x="156488" y="6105380"/>
            <a:ext cx="1229400" cy="5847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30"/>
          <p:cNvSpPr/>
          <p:nvPr/>
        </p:nvSpPr>
        <p:spPr>
          <a:xfrm rot="-5400000" flipH="1">
            <a:off x="159723" y="5462695"/>
            <a:ext cx="1229400" cy="1229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30"/>
          <p:cNvSpPr/>
          <p:nvPr/>
        </p:nvSpPr>
        <p:spPr>
          <a:xfrm rot="-5400000" flipH="1">
            <a:off x="467085" y="5770058"/>
            <a:ext cx="615000" cy="615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p30"/>
          <p:cNvSpPr/>
          <p:nvPr/>
        </p:nvSpPr>
        <p:spPr>
          <a:xfrm rot="-5400000" flipH="1">
            <a:off x="620766" y="5923740"/>
            <a:ext cx="307200" cy="30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30"/>
          <p:cNvSpPr/>
          <p:nvPr/>
        </p:nvSpPr>
        <p:spPr>
          <a:xfrm rot="-5400000" flipH="1">
            <a:off x="313404" y="5616377"/>
            <a:ext cx="922200" cy="922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30"/>
          <p:cNvSpPr/>
          <p:nvPr/>
        </p:nvSpPr>
        <p:spPr>
          <a:xfrm>
            <a:off x="288186" y="4434139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30"/>
          <p:cNvSpPr/>
          <p:nvPr/>
        </p:nvSpPr>
        <p:spPr>
          <a:xfrm>
            <a:off x="447100" y="4434139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30"/>
          <p:cNvSpPr/>
          <p:nvPr/>
        </p:nvSpPr>
        <p:spPr>
          <a:xfrm>
            <a:off x="606015" y="4434139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30"/>
          <p:cNvSpPr/>
          <p:nvPr/>
        </p:nvSpPr>
        <p:spPr>
          <a:xfrm>
            <a:off x="288186" y="4559910"/>
            <a:ext cx="44400" cy="4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30"/>
          <p:cNvSpPr/>
          <p:nvPr/>
        </p:nvSpPr>
        <p:spPr>
          <a:xfrm>
            <a:off x="447100" y="4559910"/>
            <a:ext cx="44400" cy="4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30"/>
          <p:cNvSpPr/>
          <p:nvPr/>
        </p:nvSpPr>
        <p:spPr>
          <a:xfrm>
            <a:off x="606015" y="4559910"/>
            <a:ext cx="44400" cy="4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30"/>
          <p:cNvSpPr/>
          <p:nvPr/>
        </p:nvSpPr>
        <p:spPr>
          <a:xfrm>
            <a:off x="288186" y="4685681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30"/>
          <p:cNvSpPr/>
          <p:nvPr/>
        </p:nvSpPr>
        <p:spPr>
          <a:xfrm>
            <a:off x="447100" y="4685681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30"/>
          <p:cNvSpPr/>
          <p:nvPr/>
        </p:nvSpPr>
        <p:spPr>
          <a:xfrm>
            <a:off x="606015" y="4685681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30"/>
          <p:cNvSpPr/>
          <p:nvPr/>
        </p:nvSpPr>
        <p:spPr>
          <a:xfrm>
            <a:off x="923844" y="4434139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30"/>
          <p:cNvSpPr/>
          <p:nvPr/>
        </p:nvSpPr>
        <p:spPr>
          <a:xfrm>
            <a:off x="1082759" y="4434139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30"/>
          <p:cNvSpPr/>
          <p:nvPr/>
        </p:nvSpPr>
        <p:spPr>
          <a:xfrm>
            <a:off x="1241672" y="4434139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30"/>
          <p:cNvSpPr/>
          <p:nvPr/>
        </p:nvSpPr>
        <p:spPr>
          <a:xfrm>
            <a:off x="923844" y="4559910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30"/>
          <p:cNvSpPr/>
          <p:nvPr/>
        </p:nvSpPr>
        <p:spPr>
          <a:xfrm>
            <a:off x="1082759" y="4559910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30"/>
          <p:cNvSpPr/>
          <p:nvPr/>
        </p:nvSpPr>
        <p:spPr>
          <a:xfrm>
            <a:off x="1241672" y="4559910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30"/>
          <p:cNvSpPr/>
          <p:nvPr/>
        </p:nvSpPr>
        <p:spPr>
          <a:xfrm>
            <a:off x="923844" y="4685681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30"/>
          <p:cNvSpPr/>
          <p:nvPr/>
        </p:nvSpPr>
        <p:spPr>
          <a:xfrm>
            <a:off x="1082759" y="4685681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30"/>
          <p:cNvSpPr/>
          <p:nvPr/>
        </p:nvSpPr>
        <p:spPr>
          <a:xfrm>
            <a:off x="1241672" y="4685681"/>
            <a:ext cx="44400" cy="4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30"/>
          <p:cNvSpPr/>
          <p:nvPr/>
        </p:nvSpPr>
        <p:spPr>
          <a:xfrm>
            <a:off x="764930" y="4423603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30"/>
          <p:cNvSpPr/>
          <p:nvPr/>
        </p:nvSpPr>
        <p:spPr>
          <a:xfrm>
            <a:off x="764930" y="4572421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30"/>
          <p:cNvSpPr/>
          <p:nvPr/>
        </p:nvSpPr>
        <p:spPr>
          <a:xfrm>
            <a:off x="764930" y="4705435"/>
            <a:ext cx="44400" cy="4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5" name="Google Shape;915;p30"/>
          <p:cNvGrpSpPr/>
          <p:nvPr/>
        </p:nvGrpSpPr>
        <p:grpSpPr>
          <a:xfrm rot="5400000">
            <a:off x="199151" y="4837193"/>
            <a:ext cx="603911" cy="701850"/>
            <a:chOff x="10628069" y="2437255"/>
            <a:chExt cx="369772" cy="748800"/>
          </a:xfrm>
        </p:grpSpPr>
        <p:cxnSp>
          <p:nvCxnSpPr>
            <p:cNvPr id="916" name="Google Shape;916;p30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7" name="Google Shape;917;p30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8" name="Google Shape;918;p30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19" name="Google Shape;919;p30"/>
          <p:cNvSpPr/>
          <p:nvPr/>
        </p:nvSpPr>
        <p:spPr>
          <a:xfrm rot="5400000">
            <a:off x="781841" y="4883325"/>
            <a:ext cx="615000" cy="61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0" name="Google Shape;920;p30"/>
          <p:cNvSpPr/>
          <p:nvPr/>
        </p:nvSpPr>
        <p:spPr>
          <a:xfrm>
            <a:off x="947190" y="5048510"/>
            <a:ext cx="284400" cy="28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30"/>
          <p:cNvSpPr/>
          <p:nvPr/>
        </p:nvSpPr>
        <p:spPr>
          <a:xfrm>
            <a:off x="155172" y="5495621"/>
            <a:ext cx="615000" cy="615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30"/>
          <p:cNvSpPr/>
          <p:nvPr/>
        </p:nvSpPr>
        <p:spPr>
          <a:xfrm rot="-5400000">
            <a:off x="782051" y="5481161"/>
            <a:ext cx="615000" cy="615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3" name="Google Shape;923;p30"/>
          <p:cNvGrpSpPr/>
          <p:nvPr/>
        </p:nvGrpSpPr>
        <p:grpSpPr>
          <a:xfrm>
            <a:off x="311537" y="5485276"/>
            <a:ext cx="926951" cy="614690"/>
            <a:chOff x="10624861" y="3933984"/>
            <a:chExt cx="1115330" cy="748800"/>
          </a:xfrm>
        </p:grpSpPr>
        <p:cxnSp>
          <p:nvCxnSpPr>
            <p:cNvPr id="924" name="Google Shape;924;p30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5" name="Google Shape;925;p30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6" name="Google Shape;926;p30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7" name="Google Shape;927;p30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8" name="Google Shape;928;p30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9" name="Google Shape;929;p30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0" name="Google Shape;930;p30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31" name="Google Shape;931;p30"/>
          <p:cNvSpPr/>
          <p:nvPr/>
        </p:nvSpPr>
        <p:spPr>
          <a:xfrm rot="5400000">
            <a:off x="1412141" y="5474931"/>
            <a:ext cx="1208400" cy="12084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30"/>
          <p:cNvSpPr/>
          <p:nvPr/>
        </p:nvSpPr>
        <p:spPr>
          <a:xfrm rot="5400000" flipH="1">
            <a:off x="1391138" y="5469332"/>
            <a:ext cx="1229400" cy="1229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30"/>
          <p:cNvSpPr/>
          <p:nvPr/>
        </p:nvSpPr>
        <p:spPr>
          <a:xfrm rot="5400000" flipH="1">
            <a:off x="1693566" y="5776369"/>
            <a:ext cx="615000" cy="615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30"/>
          <p:cNvSpPr/>
          <p:nvPr/>
        </p:nvSpPr>
        <p:spPr>
          <a:xfrm rot="5400000" flipH="1">
            <a:off x="1847685" y="5930488"/>
            <a:ext cx="307200" cy="30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35" name="Google Shape;935;p30"/>
          <p:cNvGrpSpPr/>
          <p:nvPr/>
        </p:nvGrpSpPr>
        <p:grpSpPr>
          <a:xfrm>
            <a:off x="1723317" y="862642"/>
            <a:ext cx="536806" cy="284121"/>
            <a:chOff x="11184673" y="2647468"/>
            <a:chExt cx="748937" cy="369772"/>
          </a:xfrm>
        </p:grpSpPr>
        <p:cxnSp>
          <p:nvCxnSpPr>
            <p:cNvPr id="936" name="Google Shape;936;p30"/>
            <p:cNvCxnSpPr/>
            <p:nvPr/>
          </p:nvCxnSpPr>
          <p:spPr>
            <a:xfrm>
              <a:off x="11559142" y="2642771"/>
              <a:ext cx="0" cy="748937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7" name="Google Shape;937;p30"/>
            <p:cNvCxnSpPr/>
            <p:nvPr/>
          </p:nvCxnSpPr>
          <p:spPr>
            <a:xfrm>
              <a:off x="11559142" y="2457885"/>
              <a:ext cx="0" cy="748937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8" name="Google Shape;938;p30"/>
            <p:cNvCxnSpPr/>
            <p:nvPr/>
          </p:nvCxnSpPr>
          <p:spPr>
            <a:xfrm>
              <a:off x="11559142" y="2272999"/>
              <a:ext cx="0" cy="748937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eam">
  <p:cSld name="CUSTOM_8_1"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31"/>
          <p:cNvSpPr txBox="1">
            <a:spLocks noGrp="1"/>
          </p:cNvSpPr>
          <p:nvPr>
            <p:ph type="subTitle" idx="1"/>
          </p:nvPr>
        </p:nvSpPr>
        <p:spPr>
          <a:xfrm>
            <a:off x="1189052" y="4020675"/>
            <a:ext cx="26589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941" name="Google Shape;941;p31"/>
          <p:cNvSpPr txBox="1">
            <a:spLocks noGrp="1"/>
          </p:cNvSpPr>
          <p:nvPr>
            <p:ph type="subTitle" idx="2"/>
          </p:nvPr>
        </p:nvSpPr>
        <p:spPr>
          <a:xfrm>
            <a:off x="4713302" y="4020675"/>
            <a:ext cx="26589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942" name="Google Shape;942;p31"/>
          <p:cNvSpPr txBox="1">
            <a:spLocks noGrp="1"/>
          </p:cNvSpPr>
          <p:nvPr>
            <p:ph type="subTitle" idx="3"/>
          </p:nvPr>
        </p:nvSpPr>
        <p:spPr>
          <a:xfrm>
            <a:off x="8237552" y="4020675"/>
            <a:ext cx="265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943" name="Google Shape;943;p31"/>
          <p:cNvSpPr txBox="1">
            <a:spLocks noGrp="1"/>
          </p:cNvSpPr>
          <p:nvPr>
            <p:ph type="title"/>
          </p:nvPr>
        </p:nvSpPr>
        <p:spPr>
          <a:xfrm>
            <a:off x="1189050" y="669575"/>
            <a:ext cx="97074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944" name="Google Shape;944;p31"/>
          <p:cNvSpPr txBox="1">
            <a:spLocks noGrp="1"/>
          </p:cNvSpPr>
          <p:nvPr>
            <p:ph type="body" idx="4"/>
          </p:nvPr>
        </p:nvSpPr>
        <p:spPr>
          <a:xfrm>
            <a:off x="1189050" y="4458625"/>
            <a:ext cx="2658900" cy="9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945" name="Google Shape;945;p31"/>
          <p:cNvSpPr txBox="1">
            <a:spLocks noGrp="1"/>
          </p:cNvSpPr>
          <p:nvPr>
            <p:ph type="body" idx="5"/>
          </p:nvPr>
        </p:nvSpPr>
        <p:spPr>
          <a:xfrm>
            <a:off x="4713300" y="4447196"/>
            <a:ext cx="2658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946" name="Google Shape;946;p31"/>
          <p:cNvSpPr txBox="1">
            <a:spLocks noGrp="1"/>
          </p:cNvSpPr>
          <p:nvPr>
            <p:ph type="body" idx="6"/>
          </p:nvPr>
        </p:nvSpPr>
        <p:spPr>
          <a:xfrm>
            <a:off x="8237550" y="4433967"/>
            <a:ext cx="2658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365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2pPr>
            <a:lvl3pPr marL="1371600" lvl="2" indent="-3365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947" name="Google Shape;947;p31"/>
          <p:cNvSpPr/>
          <p:nvPr/>
        </p:nvSpPr>
        <p:spPr>
          <a:xfrm flipH="1">
            <a:off x="11504975" y="196451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31"/>
          <p:cNvSpPr/>
          <p:nvPr/>
        </p:nvSpPr>
        <p:spPr>
          <a:xfrm flipH="1">
            <a:off x="10980450" y="196942"/>
            <a:ext cx="1050000" cy="10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9" name="Google Shape;949;p31"/>
          <p:cNvGrpSpPr/>
          <p:nvPr/>
        </p:nvGrpSpPr>
        <p:grpSpPr>
          <a:xfrm flipH="1">
            <a:off x="11511646" y="723273"/>
            <a:ext cx="527441" cy="534044"/>
            <a:chOff x="8943245" y="2438859"/>
            <a:chExt cx="739541" cy="748800"/>
          </a:xfrm>
        </p:grpSpPr>
        <p:cxnSp>
          <p:nvCxnSpPr>
            <p:cNvPr id="950" name="Google Shape;950;p31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1" name="Google Shape;951;p31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2" name="Google Shape;952;p31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3" name="Google Shape;953;p31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4" name="Google Shape;954;p31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55" name="Google Shape;955;p31"/>
          <p:cNvSpPr/>
          <p:nvPr/>
        </p:nvSpPr>
        <p:spPr>
          <a:xfrm flipH="1">
            <a:off x="11147723" y="329329"/>
            <a:ext cx="782700" cy="78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31"/>
          <p:cNvSpPr/>
          <p:nvPr/>
        </p:nvSpPr>
        <p:spPr>
          <a:xfrm flipH="1">
            <a:off x="11288072" y="469480"/>
            <a:ext cx="502200" cy="5022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31"/>
          <p:cNvSpPr/>
          <p:nvPr/>
        </p:nvSpPr>
        <p:spPr>
          <a:xfrm flipH="1">
            <a:off x="11415807" y="597045"/>
            <a:ext cx="246900" cy="24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31"/>
          <p:cNvSpPr/>
          <p:nvPr/>
        </p:nvSpPr>
        <p:spPr>
          <a:xfrm flipH="1">
            <a:off x="10442116" y="196451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Google Shape;959;p31"/>
          <p:cNvSpPr/>
          <p:nvPr/>
        </p:nvSpPr>
        <p:spPr>
          <a:xfrm flipH="1">
            <a:off x="10443260" y="730741"/>
            <a:ext cx="534300" cy="53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0" name="Google Shape;960;p31"/>
          <p:cNvGrpSpPr/>
          <p:nvPr/>
        </p:nvGrpSpPr>
        <p:grpSpPr>
          <a:xfrm flipH="1">
            <a:off x="10573750" y="722129"/>
            <a:ext cx="263721" cy="534044"/>
            <a:chOff x="10628069" y="2437255"/>
            <a:chExt cx="369772" cy="748800"/>
          </a:xfrm>
        </p:grpSpPr>
        <p:cxnSp>
          <p:nvCxnSpPr>
            <p:cNvPr id="961" name="Google Shape;961;p3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2" name="Google Shape;962;p3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3" name="Google Shape;963;p3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64" name="Google Shape;964;p31"/>
          <p:cNvSpPr/>
          <p:nvPr/>
        </p:nvSpPr>
        <p:spPr>
          <a:xfrm flipH="1">
            <a:off x="10564072" y="328183"/>
            <a:ext cx="282900" cy="2829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p31"/>
          <p:cNvSpPr/>
          <p:nvPr/>
        </p:nvSpPr>
        <p:spPr>
          <a:xfrm flipH="1">
            <a:off x="10632499" y="396256"/>
            <a:ext cx="146400" cy="14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31"/>
          <p:cNvSpPr/>
          <p:nvPr/>
        </p:nvSpPr>
        <p:spPr>
          <a:xfrm rot="-5400000" flipH="1">
            <a:off x="9915236" y="732133"/>
            <a:ext cx="5343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31"/>
          <p:cNvSpPr/>
          <p:nvPr/>
        </p:nvSpPr>
        <p:spPr>
          <a:xfrm flipH="1">
            <a:off x="9923173" y="214348"/>
            <a:ext cx="502200" cy="5022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8" name="Google Shape;968;p31"/>
          <p:cNvSpPr/>
          <p:nvPr/>
        </p:nvSpPr>
        <p:spPr>
          <a:xfrm flipH="1">
            <a:off x="10036647" y="320175"/>
            <a:ext cx="282900" cy="282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31"/>
          <p:cNvSpPr/>
          <p:nvPr/>
        </p:nvSpPr>
        <p:spPr>
          <a:xfrm flipH="1">
            <a:off x="10105074" y="388248"/>
            <a:ext cx="146400" cy="1464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31"/>
          <p:cNvSpPr/>
          <p:nvPr/>
        </p:nvSpPr>
        <p:spPr>
          <a:xfrm rot="5400000" flipH="1">
            <a:off x="10981594" y="1259425"/>
            <a:ext cx="1050000" cy="10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31"/>
          <p:cNvSpPr/>
          <p:nvPr/>
        </p:nvSpPr>
        <p:spPr>
          <a:xfrm rot="5400000" flipH="1">
            <a:off x="11111077" y="1388907"/>
            <a:ext cx="791400" cy="791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31"/>
          <p:cNvSpPr/>
          <p:nvPr/>
        </p:nvSpPr>
        <p:spPr>
          <a:xfrm rot="5400000" flipH="1">
            <a:off x="11231575" y="1509405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3" name="Google Shape;973;p31"/>
          <p:cNvSpPr/>
          <p:nvPr/>
        </p:nvSpPr>
        <p:spPr>
          <a:xfrm rot="5400000" flipH="1">
            <a:off x="11357964" y="1647234"/>
            <a:ext cx="280800" cy="28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Google Shape;974;p31"/>
          <p:cNvSpPr/>
          <p:nvPr/>
        </p:nvSpPr>
        <p:spPr>
          <a:xfrm rot="5400000">
            <a:off x="10982738" y="1251795"/>
            <a:ext cx="1050000" cy="10500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5" name="Google Shape;975;p31"/>
          <p:cNvSpPr/>
          <p:nvPr/>
        </p:nvSpPr>
        <p:spPr>
          <a:xfrm rot="-5400000" flipH="1">
            <a:off x="10977397" y="1251795"/>
            <a:ext cx="1050000" cy="10500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6" name="Google Shape;976;p31"/>
          <p:cNvSpPr/>
          <p:nvPr/>
        </p:nvSpPr>
        <p:spPr>
          <a:xfrm rot="5400000">
            <a:off x="11225854" y="1494750"/>
            <a:ext cx="550200" cy="5502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p31"/>
          <p:cNvSpPr/>
          <p:nvPr/>
        </p:nvSpPr>
        <p:spPr>
          <a:xfrm rot="5400000">
            <a:off x="11359108" y="1625583"/>
            <a:ext cx="280800" cy="2808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8" name="Google Shape;978;p31"/>
          <p:cNvGrpSpPr/>
          <p:nvPr/>
        </p:nvGrpSpPr>
        <p:grpSpPr>
          <a:xfrm rot="-5400000" flipH="1">
            <a:off x="1199638" y="145391"/>
            <a:ext cx="1024041" cy="1024041"/>
            <a:chOff x="4761550" y="1708047"/>
            <a:chExt cx="1516200" cy="1516200"/>
          </a:xfrm>
        </p:grpSpPr>
        <p:sp>
          <p:nvSpPr>
            <p:cNvPr id="979" name="Google Shape;979;p31"/>
            <p:cNvSpPr/>
            <p:nvPr/>
          </p:nvSpPr>
          <p:spPr>
            <a:xfrm rot="2700000">
              <a:off x="4983592" y="1930089"/>
              <a:ext cx="1072115" cy="1072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31"/>
            <p:cNvSpPr/>
            <p:nvPr/>
          </p:nvSpPr>
          <p:spPr>
            <a:xfrm rot="2700000">
              <a:off x="5109598" y="2055962"/>
              <a:ext cx="820102" cy="820102"/>
            </a:xfrm>
            <a:prstGeom prst="rect">
              <a:avLst/>
            </a:prstGeom>
            <a:noFill/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1" name="Google Shape;981;p31"/>
          <p:cNvGrpSpPr/>
          <p:nvPr/>
        </p:nvGrpSpPr>
        <p:grpSpPr>
          <a:xfrm rot="-5400000" flipH="1">
            <a:off x="685125" y="-381011"/>
            <a:ext cx="2079963" cy="2079963"/>
            <a:chOff x="6547472" y="2211197"/>
            <a:chExt cx="2916381" cy="2916381"/>
          </a:xfrm>
        </p:grpSpPr>
        <p:grpSp>
          <p:nvGrpSpPr>
            <p:cNvPr id="982" name="Google Shape;982;p31"/>
            <p:cNvGrpSpPr/>
            <p:nvPr/>
          </p:nvGrpSpPr>
          <p:grpSpPr>
            <a:xfrm rot="899960">
              <a:off x="7271820" y="2930231"/>
              <a:ext cx="1491855" cy="1453757"/>
              <a:chOff x="6081577" y="2538982"/>
              <a:chExt cx="1491900" cy="1453800"/>
            </a:xfrm>
          </p:grpSpPr>
          <p:cxnSp>
            <p:nvCxnSpPr>
              <p:cNvPr id="983" name="Google Shape;983;p31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84" name="Google Shape;984;p31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985" name="Google Shape;985;p31"/>
            <p:cNvGrpSpPr/>
            <p:nvPr/>
          </p:nvGrpSpPr>
          <p:grpSpPr>
            <a:xfrm>
              <a:off x="7271901" y="2930406"/>
              <a:ext cx="1491900" cy="1453800"/>
              <a:chOff x="6081577" y="2538982"/>
              <a:chExt cx="1491900" cy="1453800"/>
            </a:xfrm>
          </p:grpSpPr>
          <p:cxnSp>
            <p:nvCxnSpPr>
              <p:cNvPr id="986" name="Google Shape;986;p31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87" name="Google Shape;987;p31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988" name="Google Shape;988;p31"/>
            <p:cNvGrpSpPr/>
            <p:nvPr/>
          </p:nvGrpSpPr>
          <p:grpSpPr>
            <a:xfrm rot="1800044">
              <a:off x="7166124" y="2821435"/>
              <a:ext cx="1648806" cy="1669090"/>
              <a:chOff x="5978937" y="2443793"/>
              <a:chExt cx="1648842" cy="1669127"/>
            </a:xfrm>
          </p:grpSpPr>
          <p:cxnSp>
            <p:nvCxnSpPr>
              <p:cNvPr id="989" name="Google Shape;989;p31"/>
              <p:cNvCxnSpPr/>
              <p:nvPr/>
            </p:nvCxnSpPr>
            <p:spPr>
              <a:xfrm rot="8999899">
                <a:off x="6089394" y="2853709"/>
                <a:ext cx="1427927" cy="8244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90" name="Google Shape;990;p31"/>
              <p:cNvCxnSpPr/>
              <p:nvPr/>
            </p:nvCxnSpPr>
            <p:spPr>
              <a:xfrm rot="-1800175" flipH="1">
                <a:off x="6410202" y="2555593"/>
                <a:ext cx="834527" cy="144552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991" name="Google Shape;991;p31"/>
            <p:cNvGrpSpPr/>
            <p:nvPr/>
          </p:nvGrpSpPr>
          <p:grpSpPr>
            <a:xfrm rot="2700000">
              <a:off x="6974573" y="2638285"/>
              <a:ext cx="2062180" cy="2062205"/>
              <a:chOff x="5796364" y="2251931"/>
              <a:chExt cx="2062200" cy="2062225"/>
            </a:xfrm>
          </p:grpSpPr>
          <p:cxnSp>
            <p:nvCxnSpPr>
              <p:cNvPr id="992" name="Google Shape;992;p31"/>
              <p:cNvCxnSpPr/>
              <p:nvPr/>
            </p:nvCxnSpPr>
            <p:spPr>
              <a:xfrm rot="8100000">
                <a:off x="6103839" y="2548925"/>
                <a:ext cx="1434013" cy="143401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93" name="Google Shape;993;p31"/>
              <p:cNvCxnSpPr/>
              <p:nvPr/>
            </p:nvCxnSpPr>
            <p:spPr>
              <a:xfrm rot="-2700000" flipH="1">
                <a:off x="6098366" y="2553958"/>
                <a:ext cx="1458196" cy="145819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994" name="Google Shape;994;p31"/>
            <p:cNvGrpSpPr/>
            <p:nvPr/>
          </p:nvGrpSpPr>
          <p:grpSpPr>
            <a:xfrm rot="3599956">
              <a:off x="7187334" y="2846605"/>
              <a:ext cx="1681491" cy="1619109"/>
              <a:chOff x="5990920" y="2447007"/>
              <a:chExt cx="1681528" cy="1619145"/>
            </a:xfrm>
          </p:grpSpPr>
          <p:cxnSp>
            <p:nvCxnSpPr>
              <p:cNvPr id="995" name="Google Shape;995;p31"/>
              <p:cNvCxnSpPr/>
              <p:nvPr/>
            </p:nvCxnSpPr>
            <p:spPr>
              <a:xfrm rot="7199757">
                <a:off x="6411332" y="2537791"/>
                <a:ext cx="840703" cy="14562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96" name="Google Shape;996;p31"/>
              <p:cNvCxnSpPr/>
              <p:nvPr/>
            </p:nvCxnSpPr>
            <p:spPr>
              <a:xfrm rot="-3600073" flipH="1">
                <a:off x="6126340" y="2851820"/>
                <a:ext cx="1402251" cy="80952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997" name="Google Shape;997;p31"/>
            <p:cNvGrpSpPr/>
            <p:nvPr/>
          </p:nvGrpSpPr>
          <p:grpSpPr>
            <a:xfrm rot="4500040">
              <a:off x="7271878" y="2930287"/>
              <a:ext cx="1491855" cy="1453757"/>
              <a:chOff x="6081577" y="2538982"/>
              <a:chExt cx="1491900" cy="1453800"/>
            </a:xfrm>
          </p:grpSpPr>
          <p:cxnSp>
            <p:nvCxnSpPr>
              <p:cNvPr id="998" name="Google Shape;998;p31"/>
              <p:cNvCxnSpPr/>
              <p:nvPr/>
            </p:nvCxnSpPr>
            <p:spPr>
              <a:xfrm rot="10800000">
                <a:off x="6081577" y="3265931"/>
                <a:ext cx="1491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99" name="Google Shape;999;p31"/>
              <p:cNvCxnSpPr/>
              <p:nvPr/>
            </p:nvCxnSpPr>
            <p:spPr>
              <a:xfrm>
                <a:off x="6827464" y="2538982"/>
                <a:ext cx="0" cy="145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1000" name="Google Shape;1000;p31"/>
          <p:cNvSpPr/>
          <p:nvPr/>
        </p:nvSpPr>
        <p:spPr>
          <a:xfrm rot="10800000" flipH="1">
            <a:off x="270608" y="1326128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1" name="Google Shape;1001;p31"/>
          <p:cNvSpPr/>
          <p:nvPr/>
        </p:nvSpPr>
        <p:spPr>
          <a:xfrm rot="10800000" flipH="1">
            <a:off x="404116" y="1459621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2" name="Google Shape;1002;p31"/>
          <p:cNvSpPr/>
          <p:nvPr/>
        </p:nvSpPr>
        <p:spPr>
          <a:xfrm rot="10800000">
            <a:off x="271496" y="1326128"/>
            <a:ext cx="801300" cy="8013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3" name="Google Shape;1003;p31"/>
          <p:cNvSpPr/>
          <p:nvPr/>
        </p:nvSpPr>
        <p:spPr>
          <a:xfrm rot="-5400000" flipH="1">
            <a:off x="141050" y="134304"/>
            <a:ext cx="534300" cy="534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4" name="Google Shape;1004;p31"/>
          <p:cNvSpPr/>
          <p:nvPr/>
        </p:nvSpPr>
        <p:spPr>
          <a:xfrm rot="10800000" flipH="1">
            <a:off x="669867" y="134130"/>
            <a:ext cx="534300" cy="53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5" name="Google Shape;1005;p31"/>
          <p:cNvGrpSpPr/>
          <p:nvPr/>
        </p:nvGrpSpPr>
        <p:grpSpPr>
          <a:xfrm rot="10800000" flipH="1">
            <a:off x="261821" y="134297"/>
            <a:ext cx="275702" cy="534044"/>
            <a:chOff x="10628069" y="2437255"/>
            <a:chExt cx="369772" cy="748800"/>
          </a:xfrm>
        </p:grpSpPr>
        <p:cxnSp>
          <p:nvCxnSpPr>
            <p:cNvPr id="1006" name="Google Shape;1006;p3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7" name="Google Shape;1007;p3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8" name="Google Shape;1008;p3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009" name="Google Shape;1009;p31"/>
          <p:cNvGrpSpPr/>
          <p:nvPr/>
        </p:nvGrpSpPr>
        <p:grpSpPr>
          <a:xfrm rot="10800000" flipH="1">
            <a:off x="800955" y="133154"/>
            <a:ext cx="263721" cy="534044"/>
            <a:chOff x="10628069" y="2437255"/>
            <a:chExt cx="369772" cy="748800"/>
          </a:xfrm>
        </p:grpSpPr>
        <p:cxnSp>
          <p:nvCxnSpPr>
            <p:cNvPr id="1010" name="Google Shape;1010;p31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1" name="Google Shape;1011;p31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2" name="Google Shape;1012;p31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13" name="Google Shape;1013;p31"/>
          <p:cNvSpPr/>
          <p:nvPr/>
        </p:nvSpPr>
        <p:spPr>
          <a:xfrm rot="5400000">
            <a:off x="139348" y="131565"/>
            <a:ext cx="1064400" cy="10644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31"/>
          <p:cNvSpPr/>
          <p:nvPr/>
        </p:nvSpPr>
        <p:spPr>
          <a:xfrm rot="10800000" flipH="1">
            <a:off x="143153" y="1214942"/>
            <a:ext cx="1050000" cy="10500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5" name="Google Shape;1015;p31"/>
          <p:cNvGrpSpPr/>
          <p:nvPr/>
        </p:nvGrpSpPr>
        <p:grpSpPr>
          <a:xfrm>
            <a:off x="267980" y="267280"/>
            <a:ext cx="801066" cy="801066"/>
            <a:chOff x="6214949" y="2511699"/>
            <a:chExt cx="1123200" cy="1123200"/>
          </a:xfrm>
        </p:grpSpPr>
        <p:sp>
          <p:nvSpPr>
            <p:cNvPr id="1016" name="Google Shape;1016;p31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31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31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vi-VN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9" name="Google Shape;1019;p31"/>
          <p:cNvSpPr/>
          <p:nvPr/>
        </p:nvSpPr>
        <p:spPr>
          <a:xfrm rot="10800000">
            <a:off x="138303" y="1196940"/>
            <a:ext cx="1068000" cy="1068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0" name="Google Shape;1020;p31"/>
          <p:cNvSpPr/>
          <p:nvPr/>
        </p:nvSpPr>
        <p:spPr>
          <a:xfrm rot="10800000">
            <a:off x="404989" y="1459621"/>
            <a:ext cx="534300" cy="534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1" name="Google Shape;1021;p31"/>
          <p:cNvSpPr/>
          <p:nvPr/>
        </p:nvSpPr>
        <p:spPr>
          <a:xfrm rot="10800000">
            <a:off x="538781" y="1593414"/>
            <a:ext cx="267000" cy="26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2" name="Google Shape;1022;p31"/>
          <p:cNvSpPr/>
          <p:nvPr/>
        </p:nvSpPr>
        <p:spPr>
          <a:xfrm rot="-5400000" flipH="1">
            <a:off x="1587995" y="533640"/>
            <a:ext cx="246900" cy="246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3" name="Google Shape;1023;p31"/>
          <p:cNvGrpSpPr/>
          <p:nvPr/>
        </p:nvGrpSpPr>
        <p:grpSpPr>
          <a:xfrm>
            <a:off x="9909777" y="845388"/>
            <a:ext cx="554144" cy="293298"/>
            <a:chOff x="11184673" y="2647468"/>
            <a:chExt cx="748937" cy="369772"/>
          </a:xfrm>
        </p:grpSpPr>
        <p:cxnSp>
          <p:nvCxnSpPr>
            <p:cNvPr id="1024" name="Google Shape;1024;p31"/>
            <p:cNvCxnSpPr/>
            <p:nvPr/>
          </p:nvCxnSpPr>
          <p:spPr>
            <a:xfrm>
              <a:off x="11559142" y="2642771"/>
              <a:ext cx="0" cy="748937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31"/>
            <p:cNvCxnSpPr/>
            <p:nvPr/>
          </p:nvCxnSpPr>
          <p:spPr>
            <a:xfrm>
              <a:off x="11559142" y="2457885"/>
              <a:ext cx="0" cy="748937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6" name="Google Shape;1026;p31"/>
            <p:cNvCxnSpPr/>
            <p:nvPr/>
          </p:nvCxnSpPr>
          <p:spPr>
            <a:xfrm>
              <a:off x="11559142" y="2272999"/>
              <a:ext cx="0" cy="748937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8 Custom Layout 1">
  <p:cSld name="CUSTOM_17"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32"/>
          <p:cNvSpPr/>
          <p:nvPr/>
        </p:nvSpPr>
        <p:spPr>
          <a:xfrm>
            <a:off x="2819209" y="194512"/>
            <a:ext cx="1399800" cy="1346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9" name="Google Shape;1029;p32"/>
          <p:cNvGrpSpPr/>
          <p:nvPr/>
        </p:nvGrpSpPr>
        <p:grpSpPr>
          <a:xfrm>
            <a:off x="2822756" y="198407"/>
            <a:ext cx="1397080" cy="1162409"/>
            <a:chOff x="3210946" y="234733"/>
            <a:chExt cx="1560780" cy="1298611"/>
          </a:xfrm>
        </p:grpSpPr>
        <p:cxnSp>
          <p:nvCxnSpPr>
            <p:cNvPr id="1030" name="Google Shape;1030;p32"/>
            <p:cNvCxnSpPr/>
            <p:nvPr/>
          </p:nvCxnSpPr>
          <p:spPr>
            <a:xfrm>
              <a:off x="3991336" y="752954"/>
              <a:ext cx="0" cy="156078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32"/>
            <p:cNvCxnSpPr/>
            <p:nvPr/>
          </p:nvCxnSpPr>
          <p:spPr>
            <a:xfrm>
              <a:off x="3991336" y="567439"/>
              <a:ext cx="0" cy="156078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2" name="Google Shape;1032;p32"/>
            <p:cNvCxnSpPr/>
            <p:nvPr/>
          </p:nvCxnSpPr>
          <p:spPr>
            <a:xfrm>
              <a:off x="3991336" y="381923"/>
              <a:ext cx="0" cy="156078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32"/>
            <p:cNvCxnSpPr/>
            <p:nvPr/>
          </p:nvCxnSpPr>
          <p:spPr>
            <a:xfrm>
              <a:off x="3991336" y="196407"/>
              <a:ext cx="0" cy="156078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4" name="Google Shape;1034;p32"/>
            <p:cNvCxnSpPr/>
            <p:nvPr/>
          </p:nvCxnSpPr>
          <p:spPr>
            <a:xfrm>
              <a:off x="3991336" y="10891"/>
              <a:ext cx="0" cy="156078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32"/>
            <p:cNvCxnSpPr/>
            <p:nvPr/>
          </p:nvCxnSpPr>
          <p:spPr>
            <a:xfrm>
              <a:off x="3991336" y="-174625"/>
              <a:ext cx="0" cy="156078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32"/>
            <p:cNvCxnSpPr/>
            <p:nvPr/>
          </p:nvCxnSpPr>
          <p:spPr>
            <a:xfrm>
              <a:off x="3991336" y="-360141"/>
              <a:ext cx="0" cy="156078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7" name="Google Shape;1037;p32"/>
            <p:cNvCxnSpPr/>
            <p:nvPr/>
          </p:nvCxnSpPr>
          <p:spPr>
            <a:xfrm>
              <a:off x="3991336" y="-545657"/>
              <a:ext cx="0" cy="156078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038" name="Google Shape;1038;p32"/>
          <p:cNvSpPr txBox="1">
            <a:spLocks noGrp="1"/>
          </p:cNvSpPr>
          <p:nvPr>
            <p:ph type="subTitle" idx="1"/>
          </p:nvPr>
        </p:nvSpPr>
        <p:spPr>
          <a:xfrm>
            <a:off x="4880900" y="3313100"/>
            <a:ext cx="55815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039" name="Google Shape;1039;p32"/>
          <p:cNvSpPr txBox="1">
            <a:spLocks noGrp="1"/>
          </p:cNvSpPr>
          <p:nvPr>
            <p:ph type="title"/>
          </p:nvPr>
        </p:nvSpPr>
        <p:spPr>
          <a:xfrm>
            <a:off x="4880900" y="2380250"/>
            <a:ext cx="55815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040" name="Google Shape;1040;p32"/>
          <p:cNvSpPr txBox="1">
            <a:spLocks noGrp="1"/>
          </p:cNvSpPr>
          <p:nvPr>
            <p:ph type="body" idx="2"/>
          </p:nvPr>
        </p:nvSpPr>
        <p:spPr>
          <a:xfrm>
            <a:off x="4880950" y="4177900"/>
            <a:ext cx="5581500" cy="13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041" name="Google Shape;1041;p32"/>
          <p:cNvSpPr/>
          <p:nvPr/>
        </p:nvSpPr>
        <p:spPr>
          <a:xfrm>
            <a:off x="141653" y="4893343"/>
            <a:ext cx="1350000" cy="6423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2" name="Google Shape;1042;p32"/>
          <p:cNvSpPr/>
          <p:nvPr/>
        </p:nvSpPr>
        <p:spPr>
          <a:xfrm rot="-5400000" flipH="1">
            <a:off x="145205" y="4187537"/>
            <a:ext cx="1350000" cy="13500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3" name="Google Shape;1043;p32"/>
          <p:cNvSpPr/>
          <p:nvPr/>
        </p:nvSpPr>
        <p:spPr>
          <a:xfrm rot="-5400000" flipH="1">
            <a:off x="482755" y="4525088"/>
            <a:ext cx="675300" cy="6753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p32"/>
          <p:cNvSpPr/>
          <p:nvPr/>
        </p:nvSpPr>
        <p:spPr>
          <a:xfrm rot="-5400000" flipH="1">
            <a:off x="651530" y="4693863"/>
            <a:ext cx="337500" cy="337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5" name="Google Shape;1045;p32"/>
          <p:cNvSpPr/>
          <p:nvPr/>
        </p:nvSpPr>
        <p:spPr>
          <a:xfrm rot="-5400000" flipH="1">
            <a:off x="313980" y="4356313"/>
            <a:ext cx="1012800" cy="10128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6" name="Google Shape;1046;p32"/>
          <p:cNvGrpSpPr/>
          <p:nvPr/>
        </p:nvGrpSpPr>
        <p:grpSpPr>
          <a:xfrm>
            <a:off x="1646424" y="2180813"/>
            <a:ext cx="1005581" cy="675118"/>
            <a:chOff x="10624861" y="3933984"/>
            <a:chExt cx="1115330" cy="748800"/>
          </a:xfrm>
        </p:grpSpPr>
        <p:cxnSp>
          <p:nvCxnSpPr>
            <p:cNvPr id="1047" name="Google Shape;1047;p32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8" name="Google Shape;1048;p32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9" name="Google Shape;1049;p32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0" name="Google Shape;1050;p32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1" name="Google Shape;1051;p32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2" name="Google Shape;1052;p32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3" name="Google Shape;1053;p32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54" name="Google Shape;1054;p32"/>
          <p:cNvSpPr/>
          <p:nvPr/>
        </p:nvSpPr>
        <p:spPr>
          <a:xfrm rot="-5400000" flipH="1">
            <a:off x="1504298" y="2844311"/>
            <a:ext cx="1319100" cy="1353900"/>
          </a:xfrm>
          <a:prstGeom prst="teardrop">
            <a:avLst>
              <a:gd name="adj" fmla="val 10000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5" name="Google Shape;1055;p32"/>
          <p:cNvSpPr/>
          <p:nvPr/>
        </p:nvSpPr>
        <p:spPr>
          <a:xfrm>
            <a:off x="130063" y="184180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6" name="Google Shape;1056;p32"/>
          <p:cNvSpPr/>
          <p:nvPr/>
        </p:nvSpPr>
        <p:spPr>
          <a:xfrm>
            <a:off x="141220" y="184801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57" name="Google Shape;1057;p32"/>
          <p:cNvGrpSpPr/>
          <p:nvPr/>
        </p:nvGrpSpPr>
        <p:grpSpPr>
          <a:xfrm>
            <a:off x="130280" y="850164"/>
            <a:ext cx="666771" cy="675118"/>
            <a:chOff x="8943245" y="2438859"/>
            <a:chExt cx="739541" cy="748800"/>
          </a:xfrm>
        </p:grpSpPr>
        <p:cxnSp>
          <p:nvCxnSpPr>
            <p:cNvPr id="1058" name="Google Shape;1058;p32"/>
            <p:cNvCxnSpPr/>
            <p:nvPr/>
          </p:nvCxnSpPr>
          <p:spPr>
            <a:xfrm>
              <a:off x="8943245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9" name="Google Shape;1059;p32"/>
            <p:cNvCxnSpPr/>
            <p:nvPr/>
          </p:nvCxnSpPr>
          <p:spPr>
            <a:xfrm>
              <a:off x="968278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60" name="Google Shape;1060;p32"/>
            <p:cNvCxnSpPr/>
            <p:nvPr/>
          </p:nvCxnSpPr>
          <p:spPr>
            <a:xfrm>
              <a:off x="9497903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61" name="Google Shape;1061;p32"/>
            <p:cNvCxnSpPr/>
            <p:nvPr/>
          </p:nvCxnSpPr>
          <p:spPr>
            <a:xfrm>
              <a:off x="9313017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62" name="Google Shape;1062;p32"/>
            <p:cNvCxnSpPr/>
            <p:nvPr/>
          </p:nvCxnSpPr>
          <p:spPr>
            <a:xfrm>
              <a:off x="9128131" y="2438859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63" name="Google Shape;1063;p32"/>
          <p:cNvSpPr/>
          <p:nvPr/>
        </p:nvSpPr>
        <p:spPr>
          <a:xfrm>
            <a:off x="267671" y="352160"/>
            <a:ext cx="989400" cy="989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4" name="Google Shape;1064;p32"/>
          <p:cNvSpPr/>
          <p:nvPr/>
        </p:nvSpPr>
        <p:spPr>
          <a:xfrm>
            <a:off x="444845" y="52933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5" name="Google Shape;1065;p32"/>
          <p:cNvSpPr/>
          <p:nvPr/>
        </p:nvSpPr>
        <p:spPr>
          <a:xfrm>
            <a:off x="606108" y="690598"/>
            <a:ext cx="312300" cy="31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6" name="Google Shape;1066;p32"/>
          <p:cNvSpPr/>
          <p:nvPr/>
        </p:nvSpPr>
        <p:spPr>
          <a:xfrm>
            <a:off x="1473692" y="18418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7" name="Google Shape;1067;p32"/>
          <p:cNvSpPr/>
          <p:nvPr/>
        </p:nvSpPr>
        <p:spPr>
          <a:xfrm>
            <a:off x="1472246" y="859611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8" name="Google Shape;1068;p32"/>
          <p:cNvGrpSpPr/>
          <p:nvPr/>
        </p:nvGrpSpPr>
        <p:grpSpPr>
          <a:xfrm>
            <a:off x="1649316" y="848718"/>
            <a:ext cx="333386" cy="675118"/>
            <a:chOff x="10628069" y="2437255"/>
            <a:chExt cx="369772" cy="748800"/>
          </a:xfrm>
        </p:grpSpPr>
        <p:cxnSp>
          <p:nvCxnSpPr>
            <p:cNvPr id="1069" name="Google Shape;1069;p3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0" name="Google Shape;1070;p3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1" name="Google Shape;1071;p3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72" name="Google Shape;1072;p32"/>
          <p:cNvSpPr/>
          <p:nvPr/>
        </p:nvSpPr>
        <p:spPr>
          <a:xfrm>
            <a:off x="1637331" y="350712"/>
            <a:ext cx="357600" cy="357600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" name="Google Shape;1073;p32"/>
          <p:cNvSpPr/>
          <p:nvPr/>
        </p:nvSpPr>
        <p:spPr>
          <a:xfrm>
            <a:off x="1723387" y="436767"/>
            <a:ext cx="185100" cy="18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4" name="Google Shape;1074;p32"/>
          <p:cNvSpPr/>
          <p:nvPr/>
        </p:nvSpPr>
        <p:spPr>
          <a:xfrm rot="5400000">
            <a:off x="2150804" y="861371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5" name="Google Shape;1075;p32"/>
          <p:cNvSpPr/>
          <p:nvPr/>
        </p:nvSpPr>
        <p:spPr>
          <a:xfrm>
            <a:off x="2170302" y="206805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6" name="Google Shape;1076;p32"/>
          <p:cNvSpPr/>
          <p:nvPr/>
        </p:nvSpPr>
        <p:spPr>
          <a:xfrm>
            <a:off x="2304083" y="340588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7" name="Google Shape;1077;p32"/>
          <p:cNvSpPr/>
          <p:nvPr/>
        </p:nvSpPr>
        <p:spPr>
          <a:xfrm>
            <a:off x="2390139" y="426643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p32"/>
          <p:cNvSpPr/>
          <p:nvPr/>
        </p:nvSpPr>
        <p:spPr>
          <a:xfrm rot="-5400000">
            <a:off x="139773" y="1528128"/>
            <a:ext cx="1327200" cy="13272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9" name="Google Shape;1079;p32"/>
          <p:cNvSpPr/>
          <p:nvPr/>
        </p:nvSpPr>
        <p:spPr>
          <a:xfrm rot="-5400000">
            <a:off x="302999" y="1691601"/>
            <a:ext cx="1000500" cy="10005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p32"/>
          <p:cNvSpPr/>
          <p:nvPr/>
        </p:nvSpPr>
        <p:spPr>
          <a:xfrm rot="-5400000">
            <a:off x="455586" y="184411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" name="Google Shape;1081;p32"/>
          <p:cNvSpPr/>
          <p:nvPr/>
        </p:nvSpPr>
        <p:spPr>
          <a:xfrm rot="-5400000">
            <a:off x="636376" y="2018287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Google Shape;1082;p32"/>
          <p:cNvSpPr/>
          <p:nvPr/>
        </p:nvSpPr>
        <p:spPr>
          <a:xfrm rot="-5400000" flipH="1">
            <a:off x="138327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3" name="Google Shape;1083;p32"/>
          <p:cNvSpPr/>
          <p:nvPr/>
        </p:nvSpPr>
        <p:spPr>
          <a:xfrm rot="5400000">
            <a:off x="145252" y="1518310"/>
            <a:ext cx="1327200" cy="1327200"/>
          </a:xfrm>
          <a:prstGeom prst="arc">
            <a:avLst>
              <a:gd name="adj1" fmla="val 16200000"/>
              <a:gd name="adj2" fmla="val 3799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4" name="Google Shape;1084;p32"/>
          <p:cNvSpPr/>
          <p:nvPr/>
        </p:nvSpPr>
        <p:spPr>
          <a:xfrm rot="-5400000" flipH="1">
            <a:off x="462819" y="182544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p32"/>
          <p:cNvSpPr/>
          <p:nvPr/>
        </p:nvSpPr>
        <p:spPr>
          <a:xfrm rot="-5400000" flipH="1">
            <a:off x="634929" y="1990839"/>
            <a:ext cx="354900" cy="3549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6" name="Google Shape;1086;p32"/>
          <p:cNvGrpSpPr/>
          <p:nvPr/>
        </p:nvGrpSpPr>
        <p:grpSpPr>
          <a:xfrm>
            <a:off x="1647870" y="1522721"/>
            <a:ext cx="1005582" cy="675118"/>
            <a:chOff x="10626465" y="3184818"/>
            <a:chExt cx="1115330" cy="748800"/>
          </a:xfrm>
        </p:grpSpPr>
        <p:cxnSp>
          <p:nvCxnSpPr>
            <p:cNvPr id="1087" name="Google Shape;1087;p32"/>
            <p:cNvCxnSpPr/>
            <p:nvPr/>
          </p:nvCxnSpPr>
          <p:spPr>
            <a:xfrm>
              <a:off x="10998241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8" name="Google Shape;1088;p32"/>
            <p:cNvCxnSpPr/>
            <p:nvPr/>
          </p:nvCxnSpPr>
          <p:spPr>
            <a:xfrm>
              <a:off x="10812353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9" name="Google Shape;1089;p32"/>
            <p:cNvCxnSpPr/>
            <p:nvPr/>
          </p:nvCxnSpPr>
          <p:spPr>
            <a:xfrm>
              <a:off x="1062646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0" name="Google Shape;1090;p32"/>
            <p:cNvCxnSpPr/>
            <p:nvPr/>
          </p:nvCxnSpPr>
          <p:spPr>
            <a:xfrm>
              <a:off x="1155590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1" name="Google Shape;1091;p32"/>
            <p:cNvCxnSpPr/>
            <p:nvPr/>
          </p:nvCxnSpPr>
          <p:spPr>
            <a:xfrm>
              <a:off x="11370017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2" name="Google Shape;1092;p32"/>
            <p:cNvCxnSpPr/>
            <p:nvPr/>
          </p:nvCxnSpPr>
          <p:spPr>
            <a:xfrm>
              <a:off x="11184129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3" name="Google Shape;1093;p32"/>
            <p:cNvCxnSpPr/>
            <p:nvPr/>
          </p:nvCxnSpPr>
          <p:spPr>
            <a:xfrm>
              <a:off x="11741795" y="3184818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94" name="Google Shape;1094;p32"/>
          <p:cNvSpPr/>
          <p:nvPr/>
        </p:nvSpPr>
        <p:spPr>
          <a:xfrm>
            <a:off x="1465220" y="1541035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5" name="Google Shape;1095;p32"/>
          <p:cNvSpPr/>
          <p:nvPr/>
        </p:nvSpPr>
        <p:spPr>
          <a:xfrm rot="-5400000">
            <a:off x="2157823" y="1527956"/>
            <a:ext cx="685800" cy="659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96" name="Google Shape;1096;p32"/>
          <p:cNvGrpSpPr/>
          <p:nvPr/>
        </p:nvGrpSpPr>
        <p:grpSpPr>
          <a:xfrm rot="10800000">
            <a:off x="1463590" y="2199016"/>
            <a:ext cx="1365252" cy="685667"/>
            <a:chOff x="10576560" y="3328633"/>
            <a:chExt cx="1514255" cy="760500"/>
          </a:xfrm>
        </p:grpSpPr>
        <p:sp>
          <p:nvSpPr>
            <p:cNvPr id="1097" name="Google Shape;1097;p32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32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9" name="Google Shape;1099;p32"/>
          <p:cNvSpPr/>
          <p:nvPr/>
        </p:nvSpPr>
        <p:spPr>
          <a:xfrm rot="2700000">
            <a:off x="1912214" y="1959878"/>
            <a:ext cx="487904" cy="4879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p32"/>
          <p:cNvSpPr/>
          <p:nvPr/>
        </p:nvSpPr>
        <p:spPr>
          <a:xfrm>
            <a:off x="1972877" y="2022656"/>
            <a:ext cx="357600" cy="35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1" name="Google Shape;1101;p32"/>
          <p:cNvSpPr/>
          <p:nvPr/>
        </p:nvSpPr>
        <p:spPr>
          <a:xfrm>
            <a:off x="2059022" y="2108802"/>
            <a:ext cx="185100" cy="1851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Google Shape;1102;p32"/>
          <p:cNvSpPr/>
          <p:nvPr/>
        </p:nvSpPr>
        <p:spPr>
          <a:xfrm rot="10800000">
            <a:off x="133665" y="2864717"/>
            <a:ext cx="1327200" cy="1327200"/>
          </a:xfrm>
          <a:prstGeom prst="arc">
            <a:avLst>
              <a:gd name="adj1" fmla="val 16200000"/>
              <a:gd name="adj2" fmla="val 125862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3" name="Google Shape;1103;p32"/>
          <p:cNvSpPr/>
          <p:nvPr/>
        </p:nvSpPr>
        <p:spPr>
          <a:xfrm>
            <a:off x="818493" y="3516688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32"/>
          <p:cNvGrpSpPr/>
          <p:nvPr/>
        </p:nvGrpSpPr>
        <p:grpSpPr>
          <a:xfrm rot="10800000">
            <a:off x="130068" y="2850048"/>
            <a:ext cx="1365252" cy="685667"/>
            <a:chOff x="10576560" y="3328633"/>
            <a:chExt cx="1514255" cy="760500"/>
          </a:xfrm>
        </p:grpSpPr>
        <p:sp>
          <p:nvSpPr>
            <p:cNvPr id="1105" name="Google Shape;1105;p32"/>
            <p:cNvSpPr/>
            <p:nvPr/>
          </p:nvSpPr>
          <p:spPr>
            <a:xfrm>
              <a:off x="10576560" y="335761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32"/>
            <p:cNvSpPr/>
            <p:nvPr/>
          </p:nvSpPr>
          <p:spPr>
            <a:xfrm rot="-5400000">
              <a:off x="11344865" y="3343183"/>
              <a:ext cx="760500" cy="7314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7" name="Google Shape;1107;p32"/>
          <p:cNvSpPr/>
          <p:nvPr/>
        </p:nvSpPr>
        <p:spPr>
          <a:xfrm rot="-5400000" flipH="1">
            <a:off x="474371" y="3153354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8" name="Google Shape;1108;p32"/>
          <p:cNvSpPr/>
          <p:nvPr/>
        </p:nvSpPr>
        <p:spPr>
          <a:xfrm rot="-5400000">
            <a:off x="472925" y="3151775"/>
            <a:ext cx="695400" cy="695400"/>
          </a:xfrm>
          <a:prstGeom prst="arc">
            <a:avLst>
              <a:gd name="adj1" fmla="val 16200000"/>
              <a:gd name="adj2" fmla="val 54672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9" name="Google Shape;1109;p32"/>
          <p:cNvGrpSpPr/>
          <p:nvPr/>
        </p:nvGrpSpPr>
        <p:grpSpPr>
          <a:xfrm>
            <a:off x="548466" y="3224854"/>
            <a:ext cx="530682" cy="530682"/>
            <a:chOff x="9392653" y="5061283"/>
            <a:chExt cx="588600" cy="588600"/>
          </a:xfrm>
        </p:grpSpPr>
        <p:sp>
          <p:nvSpPr>
            <p:cNvPr id="1110" name="Google Shape;1110;p32"/>
            <p:cNvSpPr/>
            <p:nvPr/>
          </p:nvSpPr>
          <p:spPr>
            <a:xfrm>
              <a:off x="9392653" y="5061283"/>
              <a:ext cx="588600" cy="588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32"/>
            <p:cNvSpPr/>
            <p:nvPr/>
          </p:nvSpPr>
          <p:spPr>
            <a:xfrm>
              <a:off x="9508479" y="5177109"/>
              <a:ext cx="357000" cy="3570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32"/>
            <p:cNvSpPr/>
            <p:nvPr/>
          </p:nvSpPr>
          <p:spPr>
            <a:xfrm>
              <a:off x="9608742" y="5277372"/>
              <a:ext cx="156600" cy="156600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3" name="Google Shape;1113;p32"/>
          <p:cNvSpPr/>
          <p:nvPr/>
        </p:nvSpPr>
        <p:spPr>
          <a:xfrm rot="-5400000">
            <a:off x="1663555" y="3038310"/>
            <a:ext cx="1000500" cy="1000500"/>
          </a:xfrm>
          <a:prstGeom prst="arc">
            <a:avLst>
              <a:gd name="adj1" fmla="val 16200000"/>
              <a:gd name="adj2" fmla="val 10690623"/>
            </a:avLst>
          </a:prstGeom>
          <a:noFill/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4" name="Google Shape;1114;p32"/>
          <p:cNvSpPr/>
          <p:nvPr/>
        </p:nvSpPr>
        <p:spPr>
          <a:xfrm rot="-5400000">
            <a:off x="1816142" y="3190822"/>
            <a:ext cx="695400" cy="695400"/>
          </a:xfrm>
          <a:prstGeom prst="arc">
            <a:avLst>
              <a:gd name="adj1" fmla="val 16200000"/>
              <a:gd name="adj2" fmla="val 10869229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5" name="Google Shape;1115;p32"/>
          <p:cNvSpPr/>
          <p:nvPr/>
        </p:nvSpPr>
        <p:spPr>
          <a:xfrm>
            <a:off x="2172247" y="2874522"/>
            <a:ext cx="675300" cy="67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6" name="Google Shape;1116;p32"/>
          <p:cNvSpPr/>
          <p:nvPr/>
        </p:nvSpPr>
        <p:spPr>
          <a:xfrm>
            <a:off x="2045178" y="3406972"/>
            <a:ext cx="257700" cy="25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7" name="Google Shape;1117;p32"/>
          <p:cNvGrpSpPr/>
          <p:nvPr/>
        </p:nvGrpSpPr>
        <p:grpSpPr>
          <a:xfrm>
            <a:off x="1624555" y="3717938"/>
            <a:ext cx="375562" cy="48686"/>
            <a:chOff x="10578164" y="275923"/>
            <a:chExt cx="416551" cy="54000"/>
          </a:xfrm>
        </p:grpSpPr>
        <p:sp>
          <p:nvSpPr>
            <p:cNvPr id="1118" name="Google Shape;1118;p3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3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3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1" name="Google Shape;1121;p32"/>
          <p:cNvGrpSpPr/>
          <p:nvPr/>
        </p:nvGrpSpPr>
        <p:grpSpPr>
          <a:xfrm>
            <a:off x="1624555" y="3856062"/>
            <a:ext cx="375562" cy="48686"/>
            <a:chOff x="10578164" y="275923"/>
            <a:chExt cx="416551" cy="54000"/>
          </a:xfrm>
        </p:grpSpPr>
        <p:sp>
          <p:nvSpPr>
            <p:cNvPr id="1122" name="Google Shape;1122;p3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3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3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5" name="Google Shape;1125;p32"/>
          <p:cNvGrpSpPr/>
          <p:nvPr/>
        </p:nvGrpSpPr>
        <p:grpSpPr>
          <a:xfrm>
            <a:off x="1624555" y="3994185"/>
            <a:ext cx="375562" cy="48686"/>
            <a:chOff x="10578164" y="275923"/>
            <a:chExt cx="416551" cy="54000"/>
          </a:xfrm>
        </p:grpSpPr>
        <p:sp>
          <p:nvSpPr>
            <p:cNvPr id="1126" name="Google Shape;1126;p3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3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3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9" name="Google Shape;1129;p32"/>
          <p:cNvGrpSpPr/>
          <p:nvPr/>
        </p:nvGrpSpPr>
        <p:grpSpPr>
          <a:xfrm>
            <a:off x="2317341" y="3056971"/>
            <a:ext cx="375562" cy="48686"/>
            <a:chOff x="10578164" y="275923"/>
            <a:chExt cx="416551" cy="54000"/>
          </a:xfrm>
        </p:grpSpPr>
        <p:sp>
          <p:nvSpPr>
            <p:cNvPr id="1130" name="Google Shape;1130;p3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3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3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3" name="Google Shape;1133;p32"/>
          <p:cNvGrpSpPr/>
          <p:nvPr/>
        </p:nvGrpSpPr>
        <p:grpSpPr>
          <a:xfrm>
            <a:off x="2317341" y="3195094"/>
            <a:ext cx="375562" cy="48686"/>
            <a:chOff x="10578164" y="275923"/>
            <a:chExt cx="416551" cy="54000"/>
          </a:xfrm>
        </p:grpSpPr>
        <p:sp>
          <p:nvSpPr>
            <p:cNvPr id="1134" name="Google Shape;1134;p3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3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3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7" name="Google Shape;1137;p32"/>
          <p:cNvGrpSpPr/>
          <p:nvPr/>
        </p:nvGrpSpPr>
        <p:grpSpPr>
          <a:xfrm>
            <a:off x="2317341" y="3333218"/>
            <a:ext cx="375562" cy="48686"/>
            <a:chOff x="10578164" y="275923"/>
            <a:chExt cx="416551" cy="54000"/>
          </a:xfrm>
        </p:grpSpPr>
        <p:sp>
          <p:nvSpPr>
            <p:cNvPr id="1138" name="Google Shape;1138;p32"/>
            <p:cNvSpPr/>
            <p:nvPr/>
          </p:nvSpPr>
          <p:spPr>
            <a:xfrm>
              <a:off x="10578164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32"/>
            <p:cNvSpPr/>
            <p:nvPr/>
          </p:nvSpPr>
          <p:spPr>
            <a:xfrm>
              <a:off x="10759440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32"/>
            <p:cNvSpPr/>
            <p:nvPr/>
          </p:nvSpPr>
          <p:spPr>
            <a:xfrm>
              <a:off x="10940715" y="275923"/>
              <a:ext cx="54000" cy="54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1" name="Google Shape;1141;p32"/>
          <p:cNvGrpSpPr/>
          <p:nvPr/>
        </p:nvGrpSpPr>
        <p:grpSpPr>
          <a:xfrm rot="-59870">
            <a:off x="2839696" y="180442"/>
            <a:ext cx="1382695" cy="1382609"/>
            <a:chOff x="3247624" y="213651"/>
            <a:chExt cx="1533709" cy="1533613"/>
          </a:xfrm>
        </p:grpSpPr>
        <p:sp>
          <p:nvSpPr>
            <p:cNvPr id="1142" name="Google Shape;1142;p32"/>
            <p:cNvSpPr/>
            <p:nvPr/>
          </p:nvSpPr>
          <p:spPr>
            <a:xfrm rot="-2642172" flipH="1">
              <a:off x="3472138" y="438179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32"/>
            <p:cNvSpPr/>
            <p:nvPr/>
          </p:nvSpPr>
          <p:spPr>
            <a:xfrm rot="8157828" flipH="1">
              <a:off x="3472247" y="438165"/>
              <a:ext cx="1084572" cy="1084572"/>
            </a:xfrm>
            <a:prstGeom prst="arc">
              <a:avLst>
                <a:gd name="adj1" fmla="val 16200000"/>
                <a:gd name="adj2" fmla="val 54672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4" name="Google Shape;1144;p32"/>
          <p:cNvSpPr/>
          <p:nvPr/>
        </p:nvSpPr>
        <p:spPr>
          <a:xfrm>
            <a:off x="3213766" y="554180"/>
            <a:ext cx="634800" cy="6348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p32"/>
          <p:cNvSpPr/>
          <p:nvPr/>
        </p:nvSpPr>
        <p:spPr>
          <a:xfrm>
            <a:off x="3370329" y="710744"/>
            <a:ext cx="321900" cy="321900"/>
          </a:xfrm>
          <a:prstGeom prst="ellipse">
            <a:avLst/>
          </a:prstGeom>
          <a:noFill/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6" name="Google Shape;1146;p32"/>
          <p:cNvSpPr/>
          <p:nvPr/>
        </p:nvSpPr>
        <p:spPr>
          <a:xfrm>
            <a:off x="4227637" y="200090"/>
            <a:ext cx="675300" cy="67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7" name="Google Shape;1147;p32"/>
          <p:cNvSpPr/>
          <p:nvPr/>
        </p:nvSpPr>
        <p:spPr>
          <a:xfrm rot="5400000">
            <a:off x="4227560" y="868603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48" name="Google Shape;1148;p32"/>
          <p:cNvGrpSpPr/>
          <p:nvPr/>
        </p:nvGrpSpPr>
        <p:grpSpPr>
          <a:xfrm rot="5400000">
            <a:off x="4390940" y="188811"/>
            <a:ext cx="348510" cy="675118"/>
            <a:chOff x="10628069" y="2437255"/>
            <a:chExt cx="369772" cy="748800"/>
          </a:xfrm>
        </p:grpSpPr>
        <p:cxnSp>
          <p:nvCxnSpPr>
            <p:cNvPr id="1149" name="Google Shape;1149;p3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50" name="Google Shape;1150;p3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51" name="Google Shape;1151;p3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152" name="Google Shape;1152;p32"/>
          <p:cNvGrpSpPr/>
          <p:nvPr/>
        </p:nvGrpSpPr>
        <p:grpSpPr>
          <a:xfrm rot="5400000">
            <a:off x="4397056" y="863429"/>
            <a:ext cx="333386" cy="675118"/>
            <a:chOff x="10628069" y="2437255"/>
            <a:chExt cx="369772" cy="748800"/>
          </a:xfrm>
        </p:grpSpPr>
        <p:cxnSp>
          <p:nvCxnSpPr>
            <p:cNvPr id="1153" name="Google Shape;1153;p3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54" name="Google Shape;1154;p3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55" name="Google Shape;1155;p3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56" name="Google Shape;1156;p32"/>
          <p:cNvSpPr/>
          <p:nvPr/>
        </p:nvSpPr>
        <p:spPr>
          <a:xfrm rot="10800000" flipH="1">
            <a:off x="4224174" y="198017"/>
            <a:ext cx="1345500" cy="1345500"/>
          </a:xfrm>
          <a:prstGeom prst="arc">
            <a:avLst>
              <a:gd name="adj1" fmla="val 16200000"/>
              <a:gd name="adj2" fmla="val 537857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7" name="Google Shape;1157;p32"/>
          <p:cNvSpPr/>
          <p:nvPr/>
        </p:nvSpPr>
        <p:spPr>
          <a:xfrm>
            <a:off x="2980960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8" name="Google Shape;1158;p32"/>
          <p:cNvSpPr/>
          <p:nvPr/>
        </p:nvSpPr>
        <p:spPr>
          <a:xfrm>
            <a:off x="3155483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" name="Google Shape;1159;p32"/>
          <p:cNvSpPr/>
          <p:nvPr/>
        </p:nvSpPr>
        <p:spPr>
          <a:xfrm>
            <a:off x="3330005" y="170157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0" name="Google Shape;1160;p32"/>
          <p:cNvSpPr/>
          <p:nvPr/>
        </p:nvSpPr>
        <p:spPr>
          <a:xfrm>
            <a:off x="2980960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1" name="Google Shape;1161;p32"/>
          <p:cNvSpPr/>
          <p:nvPr/>
        </p:nvSpPr>
        <p:spPr>
          <a:xfrm>
            <a:off x="3155483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2" name="Google Shape;1162;p32"/>
          <p:cNvSpPr/>
          <p:nvPr/>
        </p:nvSpPr>
        <p:spPr>
          <a:xfrm>
            <a:off x="3330005" y="1839697"/>
            <a:ext cx="48900" cy="48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3" name="Google Shape;1163;p32"/>
          <p:cNvSpPr/>
          <p:nvPr/>
        </p:nvSpPr>
        <p:spPr>
          <a:xfrm>
            <a:off x="2980960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4" name="Google Shape;1164;p32"/>
          <p:cNvSpPr/>
          <p:nvPr/>
        </p:nvSpPr>
        <p:spPr>
          <a:xfrm>
            <a:off x="3155483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5" name="Google Shape;1165;p32"/>
          <p:cNvSpPr/>
          <p:nvPr/>
        </p:nvSpPr>
        <p:spPr>
          <a:xfrm>
            <a:off x="3330005" y="1977821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6" name="Google Shape;1166;p32"/>
          <p:cNvSpPr/>
          <p:nvPr/>
        </p:nvSpPr>
        <p:spPr>
          <a:xfrm>
            <a:off x="3679050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7" name="Google Shape;1167;p32"/>
          <p:cNvSpPr/>
          <p:nvPr/>
        </p:nvSpPr>
        <p:spPr>
          <a:xfrm>
            <a:off x="3853573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8" name="Google Shape;1168;p32"/>
          <p:cNvSpPr/>
          <p:nvPr/>
        </p:nvSpPr>
        <p:spPr>
          <a:xfrm>
            <a:off x="4028094" y="1701574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9" name="Google Shape;1169;p32"/>
          <p:cNvSpPr/>
          <p:nvPr/>
        </p:nvSpPr>
        <p:spPr>
          <a:xfrm>
            <a:off x="3679050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0" name="Google Shape;1170;p32"/>
          <p:cNvSpPr/>
          <p:nvPr/>
        </p:nvSpPr>
        <p:spPr>
          <a:xfrm>
            <a:off x="3853573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p32"/>
          <p:cNvSpPr/>
          <p:nvPr/>
        </p:nvSpPr>
        <p:spPr>
          <a:xfrm>
            <a:off x="4028094" y="1839697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2" name="Google Shape;1172;p32"/>
          <p:cNvSpPr/>
          <p:nvPr/>
        </p:nvSpPr>
        <p:spPr>
          <a:xfrm>
            <a:off x="3679050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3" name="Google Shape;1173;p32"/>
          <p:cNvSpPr/>
          <p:nvPr/>
        </p:nvSpPr>
        <p:spPr>
          <a:xfrm>
            <a:off x="3853573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4" name="Google Shape;1174;p32"/>
          <p:cNvSpPr/>
          <p:nvPr/>
        </p:nvSpPr>
        <p:spPr>
          <a:xfrm>
            <a:off x="4028094" y="1977821"/>
            <a:ext cx="48900" cy="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5" name="Google Shape;1175;p32"/>
          <p:cNvSpPr/>
          <p:nvPr/>
        </p:nvSpPr>
        <p:spPr>
          <a:xfrm>
            <a:off x="3504528" y="1690003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6" name="Google Shape;1176;p32"/>
          <p:cNvSpPr/>
          <p:nvPr/>
        </p:nvSpPr>
        <p:spPr>
          <a:xfrm>
            <a:off x="3504528" y="1853436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7" name="Google Shape;1177;p32"/>
          <p:cNvSpPr/>
          <p:nvPr/>
        </p:nvSpPr>
        <p:spPr>
          <a:xfrm>
            <a:off x="3504528" y="1999514"/>
            <a:ext cx="48900" cy="48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78" name="Google Shape;1178;p32"/>
          <p:cNvGrpSpPr/>
          <p:nvPr/>
        </p:nvGrpSpPr>
        <p:grpSpPr>
          <a:xfrm rot="5400000">
            <a:off x="2883082" y="2143066"/>
            <a:ext cx="663186" cy="770815"/>
            <a:chOff x="10628069" y="2437255"/>
            <a:chExt cx="369772" cy="748800"/>
          </a:xfrm>
        </p:grpSpPr>
        <p:cxnSp>
          <p:nvCxnSpPr>
            <p:cNvPr id="1179" name="Google Shape;1179;p32"/>
            <p:cNvCxnSpPr/>
            <p:nvPr/>
          </p:nvCxnSpPr>
          <p:spPr>
            <a:xfrm>
              <a:off x="10997841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80" name="Google Shape;1180;p32"/>
            <p:cNvCxnSpPr/>
            <p:nvPr/>
          </p:nvCxnSpPr>
          <p:spPr>
            <a:xfrm>
              <a:off x="10812955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81" name="Google Shape;1181;p32"/>
            <p:cNvCxnSpPr/>
            <p:nvPr/>
          </p:nvCxnSpPr>
          <p:spPr>
            <a:xfrm>
              <a:off x="10628069" y="2437255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82" name="Google Shape;1182;p32"/>
          <p:cNvSpPr/>
          <p:nvPr/>
        </p:nvSpPr>
        <p:spPr>
          <a:xfrm rot="5400000">
            <a:off x="3523203" y="2194876"/>
            <a:ext cx="675300" cy="67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3" name="Google Shape;1183;p32"/>
          <p:cNvSpPr/>
          <p:nvPr/>
        </p:nvSpPr>
        <p:spPr>
          <a:xfrm>
            <a:off x="3704689" y="2376285"/>
            <a:ext cx="312300" cy="312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4" name="Google Shape;1184;p32"/>
          <p:cNvSpPr/>
          <p:nvPr/>
        </p:nvSpPr>
        <p:spPr>
          <a:xfrm>
            <a:off x="140208" y="4223697"/>
            <a:ext cx="675300" cy="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5" name="Google Shape;1185;p32"/>
          <p:cNvSpPr/>
          <p:nvPr/>
        </p:nvSpPr>
        <p:spPr>
          <a:xfrm rot="-5400000">
            <a:off x="828655" y="4207918"/>
            <a:ext cx="675300" cy="6753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6" name="Google Shape;1186;p32"/>
          <p:cNvGrpSpPr/>
          <p:nvPr/>
        </p:nvGrpSpPr>
        <p:grpSpPr>
          <a:xfrm>
            <a:off x="311640" y="4212632"/>
            <a:ext cx="1017961" cy="675118"/>
            <a:chOff x="10624861" y="3933984"/>
            <a:chExt cx="1115330" cy="748800"/>
          </a:xfrm>
        </p:grpSpPr>
        <p:cxnSp>
          <p:nvCxnSpPr>
            <p:cNvPr id="1187" name="Google Shape;1187;p32"/>
            <p:cNvCxnSpPr/>
            <p:nvPr/>
          </p:nvCxnSpPr>
          <p:spPr>
            <a:xfrm>
              <a:off x="10996637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88" name="Google Shape;1188;p32"/>
            <p:cNvCxnSpPr/>
            <p:nvPr/>
          </p:nvCxnSpPr>
          <p:spPr>
            <a:xfrm>
              <a:off x="10810749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89" name="Google Shape;1189;p32"/>
            <p:cNvCxnSpPr/>
            <p:nvPr/>
          </p:nvCxnSpPr>
          <p:spPr>
            <a:xfrm>
              <a:off x="1062486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90" name="Google Shape;1190;p32"/>
            <p:cNvCxnSpPr/>
            <p:nvPr/>
          </p:nvCxnSpPr>
          <p:spPr>
            <a:xfrm>
              <a:off x="1155430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91" name="Google Shape;1191;p32"/>
            <p:cNvCxnSpPr/>
            <p:nvPr/>
          </p:nvCxnSpPr>
          <p:spPr>
            <a:xfrm>
              <a:off x="11368413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92" name="Google Shape;1192;p32"/>
            <p:cNvCxnSpPr/>
            <p:nvPr/>
          </p:nvCxnSpPr>
          <p:spPr>
            <a:xfrm>
              <a:off x="11182525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93" name="Google Shape;1193;p32"/>
            <p:cNvCxnSpPr/>
            <p:nvPr/>
          </p:nvCxnSpPr>
          <p:spPr>
            <a:xfrm>
              <a:off x="11740191" y="3933984"/>
              <a:ext cx="0" cy="7488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194" name="Google Shape;1194;p32"/>
          <p:cNvGrpSpPr/>
          <p:nvPr/>
        </p:nvGrpSpPr>
        <p:grpSpPr>
          <a:xfrm rot="-5400000" flipH="1">
            <a:off x="4395734" y="360537"/>
            <a:ext cx="1012677" cy="1012677"/>
            <a:chOff x="6214949" y="2511699"/>
            <a:chExt cx="1123200" cy="1123200"/>
          </a:xfrm>
        </p:grpSpPr>
        <p:sp>
          <p:nvSpPr>
            <p:cNvPr id="1195" name="Google Shape;1195;p32"/>
            <p:cNvSpPr/>
            <p:nvPr/>
          </p:nvSpPr>
          <p:spPr>
            <a:xfrm rot="-5400000" flipH="1">
              <a:off x="6402149" y="2698899"/>
              <a:ext cx="748800" cy="7488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32"/>
            <p:cNvSpPr/>
            <p:nvPr/>
          </p:nvSpPr>
          <p:spPr>
            <a:xfrm rot="-5400000" flipH="1">
              <a:off x="6589349" y="2886099"/>
              <a:ext cx="374400" cy="3744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32"/>
            <p:cNvSpPr/>
            <p:nvPr/>
          </p:nvSpPr>
          <p:spPr>
            <a:xfrm rot="-5400000" flipH="1">
              <a:off x="6214949" y="2511699"/>
              <a:ext cx="1123200" cy="1123200"/>
            </a:xfrm>
            <a:prstGeom prst="arc">
              <a:avLst>
                <a:gd name="adj1" fmla="val 16200000"/>
                <a:gd name="adj2" fmla="val 54672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vi-VN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		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8" name="Google Shape;1198;p32"/>
          <p:cNvGrpSpPr/>
          <p:nvPr/>
        </p:nvGrpSpPr>
        <p:grpSpPr>
          <a:xfrm>
            <a:off x="2146009" y="1026543"/>
            <a:ext cx="674830" cy="309999"/>
            <a:chOff x="11184673" y="2647468"/>
            <a:chExt cx="748937" cy="369772"/>
          </a:xfrm>
        </p:grpSpPr>
        <p:cxnSp>
          <p:nvCxnSpPr>
            <p:cNvPr id="1199" name="Google Shape;1199;p32"/>
            <p:cNvCxnSpPr/>
            <p:nvPr/>
          </p:nvCxnSpPr>
          <p:spPr>
            <a:xfrm>
              <a:off x="11559142" y="2642771"/>
              <a:ext cx="0" cy="748937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00" name="Google Shape;1200;p32"/>
            <p:cNvCxnSpPr/>
            <p:nvPr/>
          </p:nvCxnSpPr>
          <p:spPr>
            <a:xfrm>
              <a:off x="11559142" y="2457885"/>
              <a:ext cx="0" cy="748937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01" name="Google Shape;1201;p32"/>
            <p:cNvCxnSpPr/>
            <p:nvPr/>
          </p:nvCxnSpPr>
          <p:spPr>
            <a:xfrm>
              <a:off x="11559142" y="2272999"/>
              <a:ext cx="0" cy="748937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 i="0" u="none" strike="noStrike" cap="none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marR="0" lvl="1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 i="0" u="none" strike="noStrike" cap="none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marR="0" lvl="2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 i="0" u="none" strike="noStrike" cap="none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marR="0" lvl="3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 i="0" u="none" strike="noStrike" cap="none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marR="0" lvl="4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 i="0" u="none" strike="noStrike" cap="none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marR="0" lvl="5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 i="0" u="none" strike="noStrike" cap="none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marR="0" lvl="6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 i="0" u="none" strike="noStrike" cap="none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marR="0" lvl="7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 i="0" u="none" strike="noStrike" cap="none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marR="0" lvl="8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 Condensed"/>
              <a:buNone/>
              <a:defRPr sz="4000" b="1" i="0" u="none" strike="noStrike" cap="none">
                <a:solidFill>
                  <a:schemeClr val="dk1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7" name="Google Shape;7;p2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●"/>
              <a:defRPr sz="19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○"/>
              <a:defRPr sz="19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■"/>
              <a:defRPr sz="19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●"/>
              <a:defRPr sz="19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○"/>
              <a:defRPr sz="19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■"/>
              <a:defRPr sz="19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●"/>
              <a:defRPr sz="19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tamaran"/>
              <a:buChar char="○"/>
              <a:defRPr sz="19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Font typeface="Catamaran"/>
              <a:buChar char="■"/>
              <a:defRPr sz="19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8" name="Google Shape;8;p2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  <p:sp>
        <p:nvSpPr>
          <p:cNvPr id="9" name="Google Shape;9;p23"/>
          <p:cNvSpPr txBox="1"/>
          <p:nvPr/>
        </p:nvSpPr>
        <p:spPr>
          <a:xfrm rot="5400000">
            <a:off x="-755550" y="64271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vi-VN" sz="10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000" b="0" i="0" u="none" strike="noStrike" cap="non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5" r:id="rId5"/>
    <p:sldLayoutId id="2147483656" r:id="rId6"/>
    <p:sldLayoutId id="214748365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7" Type="http://schemas.openxmlformats.org/officeDocument/2006/relationships/image" Target="../media/image1.png"/><Relationship Id="rId2" Type="http://schemas.microsoft.com/office/2007/relationships/media" Target="../media/media10.m4a"/><Relationship Id="rId1" Type="http://schemas.openxmlformats.org/officeDocument/2006/relationships/tags" Target="../tags/tag7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audio" Target="../media/media11.m4a"/><Relationship Id="rId7" Type="http://schemas.openxmlformats.org/officeDocument/2006/relationships/image" Target="../media/image11.png"/><Relationship Id="rId2" Type="http://schemas.microsoft.com/office/2007/relationships/media" Target="../media/media11.m4a"/><Relationship Id="rId1" Type="http://schemas.openxmlformats.org/officeDocument/2006/relationships/tags" Target="../tags/tag8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7" Type="http://schemas.openxmlformats.org/officeDocument/2006/relationships/image" Target="../media/image1.png"/><Relationship Id="rId2" Type="http://schemas.microsoft.com/office/2007/relationships/media" Target="../media/media12.m4a"/><Relationship Id="rId1" Type="http://schemas.openxmlformats.org/officeDocument/2006/relationships/tags" Target="../tags/tag9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10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8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audio" Target="../media/media21.m4a"/><Relationship Id="rId7" Type="http://schemas.openxmlformats.org/officeDocument/2006/relationships/image" Target="../media/image22.png"/><Relationship Id="rId2" Type="http://schemas.microsoft.com/office/2007/relationships/media" Target="../media/media21.m4a"/><Relationship Id="rId1" Type="http://schemas.openxmlformats.org/officeDocument/2006/relationships/tags" Target="../tags/tag11.xml"/><Relationship Id="rId6" Type="http://schemas.openxmlformats.org/officeDocument/2006/relationships/image" Target="../media/image21.png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23.m4a"/><Relationship Id="rId7" Type="http://schemas.openxmlformats.org/officeDocument/2006/relationships/image" Target="../media/image27.png"/><Relationship Id="rId2" Type="http://schemas.microsoft.com/office/2007/relationships/media" Target="../media/media23.m4a"/><Relationship Id="rId1" Type="http://schemas.openxmlformats.org/officeDocument/2006/relationships/tags" Target="../tags/tag12.xml"/><Relationship Id="rId6" Type="http://schemas.openxmlformats.org/officeDocument/2006/relationships/image" Target="../media/image26.pn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ensorflow.org/probability/api_docs/python/tfp/sts/LocalLinearTrend" TargetMode="External"/><Relationship Id="rId13" Type="http://schemas.openxmlformats.org/officeDocument/2006/relationships/hyperlink" Target="https://structural-time-series.fastforwardlabs.com/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tensorflow.org/probability/api_docs/python/tfp/sts/Autoregressive" TargetMode="External"/><Relationship Id="rId12" Type="http://schemas.openxmlformats.org/officeDocument/2006/relationships/hyperlink" Target="https://www.tensorflow.org/probability/api_docs/python/tfp/sts/LinearRegression" TargetMode="Externa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hyperlink" Target="https://github.com/tensorflow/probability/blob/main/tensorflow_probability/examples/jupyter_notebooks/Structural_Time_Series_Modeling_Case_Studies_Atmospheric_CO2_and_Electricity_Demand.ipynb" TargetMode="External"/><Relationship Id="rId11" Type="http://schemas.openxmlformats.org/officeDocument/2006/relationships/hyperlink" Target="https://www.tensorflow.org/probability/api_docs/python/tfp/sts/Seasonal" TargetMode="External"/><Relationship Id="rId5" Type="http://schemas.openxmlformats.org/officeDocument/2006/relationships/hyperlink" Target="https://blog.tensorflow.org/2019/03/structural-time-series-modeling-in.html?fbclid=IwAR1QHFUkfrII8bM47-6d9_-MldrWx3H5GE5MBS4p5F-hJfUWhjepV7_cWLw" TargetMode="External"/><Relationship Id="rId15" Type="http://schemas.openxmlformats.org/officeDocument/2006/relationships/image" Target="../media/image1.png"/><Relationship Id="rId10" Type="http://schemas.openxmlformats.org/officeDocument/2006/relationships/hyperlink" Target="https://www.tensorflow.org/probability/api_docs/python/tfp/sts/LocalLevel" TargetMode="External"/><Relationship Id="rId4" Type="http://schemas.openxmlformats.org/officeDocument/2006/relationships/notesSlide" Target="../notesSlides/notesSlide24.xml"/><Relationship Id="rId9" Type="http://schemas.openxmlformats.org/officeDocument/2006/relationships/hyperlink" Target="https://www.tensorflow.org/probability/api_docs/python/tfp/sts/SemiLocalLinearTrend" TargetMode="External"/><Relationship Id="rId14" Type="http://schemas.openxmlformats.org/officeDocument/2006/relationships/hyperlink" Target="https://bigdatauni.com/tin-tuc/tim-hieu-ve-time-series-phan-tich-chuoi-thoi-gian-p-1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1.png"/><Relationship Id="rId2" Type="http://schemas.microsoft.com/office/2007/relationships/media" Target="../media/media4.m4a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4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7" Type="http://schemas.openxmlformats.org/officeDocument/2006/relationships/image" Target="../media/image1.png"/><Relationship Id="rId2" Type="http://schemas.microsoft.com/office/2007/relationships/media" Target="../media/media8.m4a"/><Relationship Id="rId1" Type="http://schemas.openxmlformats.org/officeDocument/2006/relationships/tags" Target="../tags/tag5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9.m4a"/><Relationship Id="rId7" Type="http://schemas.openxmlformats.org/officeDocument/2006/relationships/image" Target="../media/image6.png"/><Relationship Id="rId2" Type="http://schemas.microsoft.com/office/2007/relationships/media" Target="../media/media9.m4a"/><Relationship Id="rId1" Type="http://schemas.openxmlformats.org/officeDocument/2006/relationships/tags" Target="../tags/tag6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9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1"/>
          <p:cNvSpPr txBox="1">
            <a:spLocks noGrp="1"/>
          </p:cNvSpPr>
          <p:nvPr>
            <p:ph type="title"/>
          </p:nvPr>
        </p:nvSpPr>
        <p:spPr>
          <a:xfrm>
            <a:off x="2100263" y="2879475"/>
            <a:ext cx="8573812" cy="22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vi-VN" dirty="0" err="1"/>
              <a:t>Structural</a:t>
            </a:r>
            <a:r>
              <a:rPr lang="vi-VN" dirty="0"/>
              <a:t> </a:t>
            </a:r>
            <a:r>
              <a:rPr lang="vi-VN" dirty="0" err="1"/>
              <a:t>Time</a:t>
            </a:r>
            <a:r>
              <a:rPr lang="vi-VN" dirty="0"/>
              <a:t> </a:t>
            </a:r>
            <a:r>
              <a:rPr lang="vi-VN" dirty="0" err="1"/>
              <a:t>Series</a:t>
            </a:r>
            <a:endParaRPr dirty="0"/>
          </a:p>
        </p:txBody>
      </p:sp>
      <p:sp>
        <p:nvSpPr>
          <p:cNvPr id="1207" name="Google Shape;1207;p1"/>
          <p:cNvSpPr txBox="1">
            <a:spLocks noGrp="1"/>
          </p:cNvSpPr>
          <p:nvPr>
            <p:ph type="subTitle" idx="1"/>
          </p:nvPr>
        </p:nvSpPr>
        <p:spPr>
          <a:xfrm>
            <a:off x="404450" y="5877900"/>
            <a:ext cx="51381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vi-VN" dirty="0">
                <a:latin typeface="Arial"/>
                <a:ea typeface="Arial"/>
                <a:cs typeface="Arial"/>
                <a:sym typeface="Arial"/>
              </a:rPr>
              <a:t>Nguyễn Văn Long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5C6F438-6C7E-4317-9C33-E0AFDC8633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76"/>
    </mc:Choice>
    <mc:Fallback xmlns="">
      <p:transition spd="slow" advTm="307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5"/>
          <p:cNvSpPr txBox="1">
            <a:spLocks noGrp="1"/>
          </p:cNvSpPr>
          <p:nvPr>
            <p:ph type="body" idx="2"/>
          </p:nvPr>
        </p:nvSpPr>
        <p:spPr>
          <a:xfrm>
            <a:off x="328611" y="1228725"/>
            <a:ext cx="10958513" cy="2643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buNone/>
            </a:pP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Được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nhận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biết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bằng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cách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quan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sát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các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dấu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hiệu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tăng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giảm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của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đối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tượng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nghiên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cứu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lặp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lại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giống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nhau trong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các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khoảng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thời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gian liên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tiếp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.</a:t>
            </a:r>
          </a:p>
          <a:p>
            <a:pPr marL="0" lvl="0" indent="0">
              <a:buNone/>
            </a:pP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Cách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tiếp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cận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cấu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trúc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đến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chuỗi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thời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gian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đặc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biệt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hữu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ích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khi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loạt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thời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gian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hiển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thị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một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số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định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kỳ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theo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mùa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.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Chúng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có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thể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tương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ứng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với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các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mùa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tự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nhiên. Trong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thế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giới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tự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nhiên,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nhiều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thứ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(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ví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dụ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,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thủy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triều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)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thể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hiện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chu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trình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hàng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năm,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hàng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tháng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hoặc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hàng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ngày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, tương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ứng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với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những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thay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đổi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gây ra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bởi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chuyển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động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tương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đối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của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mặt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trời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,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đất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và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mặt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trăng. Tương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tự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như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vậy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, trong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thế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giới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thương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mại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và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kinh doanh,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nhiều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hiện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tượng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lặp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lại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hàng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tuần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,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sự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khác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nhau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vào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các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ngày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trong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tuần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và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cuối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tuần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.</a:t>
            </a:r>
            <a:endParaRPr lang="vi-VN" sz="2000" dirty="0">
              <a:solidFill>
                <a:schemeClr val="lt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230" name="Google Shape;1230;p5"/>
          <p:cNvSpPr txBox="1">
            <a:spLocks noGrp="1"/>
          </p:cNvSpPr>
          <p:nvPr>
            <p:ph type="title"/>
          </p:nvPr>
        </p:nvSpPr>
        <p:spPr>
          <a:xfrm>
            <a:off x="1425150" y="310500"/>
            <a:ext cx="9341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vi-VN" dirty="0">
                <a:latin typeface="+mj-lt"/>
                <a:ea typeface="Arial"/>
                <a:cs typeface="Arial"/>
                <a:sym typeface="Arial"/>
              </a:rPr>
              <a:t>STS – </a:t>
            </a:r>
            <a:r>
              <a:rPr lang="vi-VN" dirty="0" err="1">
                <a:latin typeface="+mj-lt"/>
                <a:ea typeface="Arial"/>
                <a:cs typeface="Arial"/>
                <a:sym typeface="Arial"/>
              </a:rPr>
              <a:t>Seasonality</a:t>
            </a:r>
            <a:r>
              <a:rPr lang="vi-VN" dirty="0">
                <a:latin typeface="+mj-lt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2050" name="Picture 2" descr="Seasonal patterns may follow the natural seasons, but more generally refer to any repeating pattern. For instance, in time series of commercial activity, there is often a weekly pattern, where the weekends behave differently than the weekdays.">
            <a:extLst>
              <a:ext uri="{FF2B5EF4-FFF2-40B4-BE49-F238E27FC236}">
                <a16:creationId xmlns:a16="http://schemas.microsoft.com/office/drawing/2014/main" id="{4F9E6422-634B-4E94-8CE4-25A7DCF365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6" t="8750" r="13747" b="52708"/>
          <a:stretch/>
        </p:blipFill>
        <p:spPr bwMode="auto">
          <a:xfrm>
            <a:off x="328611" y="4036218"/>
            <a:ext cx="4729163" cy="264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asonal patterns may follow the natural seasons, but more generally refer to any repeating pattern. For instance, in time series of commercial activity, there is often a weekly pattern, where the weekends behave differently than the weekdays.">
            <a:extLst>
              <a:ext uri="{FF2B5EF4-FFF2-40B4-BE49-F238E27FC236}">
                <a16:creationId xmlns:a16="http://schemas.microsoft.com/office/drawing/2014/main" id="{F006BE1D-2E63-4891-91F9-DF1F1F7980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6" t="53957" r="11320" b="10209"/>
          <a:stretch/>
        </p:blipFill>
        <p:spPr bwMode="auto">
          <a:xfrm>
            <a:off x="5414964" y="4026638"/>
            <a:ext cx="5271006" cy="264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282C6F4-28F7-4AE2-AFE9-8857F858FD7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599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703"/>
    </mc:Choice>
    <mc:Fallback xmlns="">
      <p:transition spd="slow" advTm="92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5"/>
          <p:cNvSpPr txBox="1">
            <a:spLocks noGrp="1"/>
          </p:cNvSpPr>
          <p:nvPr>
            <p:ph type="body" idx="2"/>
          </p:nvPr>
        </p:nvSpPr>
        <p:spPr>
          <a:xfrm>
            <a:off x="328611" y="1228725"/>
            <a:ext cx="10958513" cy="2643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buNone/>
            </a:pP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Tính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thời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vụ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được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mô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hình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hóa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bằng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cách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sử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dụng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một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Fourier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series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,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là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tổng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của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sóng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Sin-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cos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với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mỗi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sóng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đại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diện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cho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một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mô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hình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theo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mùa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.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Tổng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thời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gian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là</a:t>
            </a:r>
            <a:endParaRPr lang="vi-VN" sz="2000" dirty="0">
              <a:solidFill>
                <a:schemeClr val="lt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230" name="Google Shape;1230;p5"/>
          <p:cNvSpPr txBox="1">
            <a:spLocks noGrp="1"/>
          </p:cNvSpPr>
          <p:nvPr>
            <p:ph type="title"/>
          </p:nvPr>
        </p:nvSpPr>
        <p:spPr>
          <a:xfrm>
            <a:off x="1425150" y="310500"/>
            <a:ext cx="9341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vi-VN" dirty="0">
                <a:latin typeface="+mj-lt"/>
                <a:ea typeface="Arial"/>
                <a:cs typeface="Arial"/>
                <a:sym typeface="Arial"/>
              </a:rPr>
              <a:t>STS – </a:t>
            </a:r>
            <a:r>
              <a:rPr lang="vi-VN" dirty="0" err="1">
                <a:latin typeface="+mj-lt"/>
                <a:ea typeface="Arial"/>
                <a:cs typeface="Arial"/>
                <a:sym typeface="Arial"/>
              </a:rPr>
              <a:t>Seasonality</a:t>
            </a:r>
            <a:r>
              <a:rPr lang="vi-VN" dirty="0">
                <a:latin typeface="+mj-lt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B0B9AA-C503-4DF6-9999-050E7FEC2A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692" y="2278857"/>
            <a:ext cx="1334915" cy="7500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3CA6A1-F641-4AB1-A46D-788A5A75C0C1}"/>
              </a:ext>
            </a:extLst>
          </p:cNvPr>
          <p:cNvSpPr txBox="1"/>
          <p:nvPr/>
        </p:nvSpPr>
        <p:spPr>
          <a:xfrm>
            <a:off x="1425149" y="3228945"/>
            <a:ext cx="85434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mô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giác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đây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AE93D8-1CFA-48DD-BB82-10642982DC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692" y="3909989"/>
            <a:ext cx="7248103" cy="10120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7EAA0C-568B-4B22-8772-6C53C82931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129" y="3155794"/>
            <a:ext cx="371020" cy="494693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A5C8BA5-A001-4182-AD50-5B65BDD175A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403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279"/>
    </mc:Choice>
    <mc:Fallback xmlns="">
      <p:transition spd="slow" advTm="812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5"/>
          <p:cNvSpPr txBox="1">
            <a:spLocks noGrp="1"/>
          </p:cNvSpPr>
          <p:nvPr>
            <p:ph type="body" idx="2"/>
          </p:nvPr>
        </p:nvSpPr>
        <p:spPr>
          <a:xfrm>
            <a:off x="328612" y="1228725"/>
            <a:ext cx="5767388" cy="1456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just">
              <a:buNone/>
            </a:pP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Một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số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thời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gian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có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hiệu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ứng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tác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động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riêng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biệt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(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Impact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effects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),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chỉ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hoạt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động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tại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thời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điểm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cụ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thể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.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Chẳng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hạn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, doanh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số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bán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hàng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cho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một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số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sản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phẩm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tiêu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dùng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có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khả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năng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đạt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đỉnh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vào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Black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Friday</a:t>
            </a:r>
            <a:endParaRPr lang="vi-VN" sz="2000" dirty="0">
              <a:latin typeface="+mj-lt"/>
              <a:ea typeface="Arial"/>
              <a:cs typeface="Arial"/>
              <a:sym typeface="Arial"/>
            </a:endParaRPr>
          </a:p>
          <a:p>
            <a:pPr marL="0" lvl="0" indent="0">
              <a:buNone/>
            </a:pPr>
            <a:endParaRPr lang="vi-VN" sz="2000" dirty="0">
              <a:solidFill>
                <a:schemeClr val="lt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230" name="Google Shape;1230;p5"/>
          <p:cNvSpPr txBox="1">
            <a:spLocks noGrp="1"/>
          </p:cNvSpPr>
          <p:nvPr>
            <p:ph type="title"/>
          </p:nvPr>
        </p:nvSpPr>
        <p:spPr>
          <a:xfrm>
            <a:off x="1425150" y="310500"/>
            <a:ext cx="9341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vi-VN" dirty="0">
                <a:latin typeface="+mj-lt"/>
                <a:ea typeface="Arial"/>
                <a:cs typeface="Arial"/>
                <a:sym typeface="Arial"/>
              </a:rPr>
              <a:t>STS – </a:t>
            </a:r>
            <a:r>
              <a:rPr lang="vi-VN" dirty="0" err="1">
                <a:latin typeface="+mj-lt"/>
                <a:ea typeface="Arial"/>
                <a:cs typeface="Arial"/>
                <a:sym typeface="Arial"/>
              </a:rPr>
              <a:t>Impact</a:t>
            </a:r>
            <a:r>
              <a:rPr lang="vi-VN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dirty="0" err="1">
                <a:latin typeface="+mj-lt"/>
                <a:ea typeface="Arial"/>
                <a:cs typeface="Arial"/>
                <a:sym typeface="Arial"/>
              </a:rPr>
              <a:t>effects</a:t>
            </a:r>
            <a:endParaRPr lang="vi-VN" dirty="0"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3B95D44-78A7-4363-89A7-B9D9F24BF0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3" t="15660" r="12568" b="22292"/>
          <a:stretch/>
        </p:blipFill>
        <p:spPr bwMode="auto">
          <a:xfrm>
            <a:off x="6615112" y="1628707"/>
            <a:ext cx="5019675" cy="284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5B865D-7B2D-46D5-A5DE-76E54671AA5F}"/>
              </a:ext>
            </a:extLst>
          </p:cNvPr>
          <p:cNvSpPr txBox="1"/>
          <p:nvPr/>
        </p:nvSpPr>
        <p:spPr>
          <a:xfrm>
            <a:off x="328612" y="3049816"/>
            <a:ext cx="595989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impact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effect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Sau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bổ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cực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cực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ó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giờ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mùa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xu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F675B33-18B2-4EE0-9506-490F57D3AE5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349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038"/>
    </mc:Choice>
    <mc:Fallback xmlns="">
      <p:transition spd="slow" advTm="720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2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5"/>
          <p:cNvSpPr txBox="1">
            <a:spLocks noGrp="1"/>
          </p:cNvSpPr>
          <p:nvPr>
            <p:ph type="body" idx="2"/>
          </p:nvPr>
        </p:nvSpPr>
        <p:spPr>
          <a:xfrm>
            <a:off x="328612" y="1228725"/>
            <a:ext cx="10438238" cy="3490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buNone/>
            </a:pP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Để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có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mô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hình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hóa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như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đường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cong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phù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hợp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có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nghĩa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là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chúng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có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thể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bao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gồm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các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hồi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quy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bất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kỳ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bổ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sung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nào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(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tức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là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, bên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ngoài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). </a:t>
            </a:r>
          </a:p>
          <a:p>
            <a:pPr marL="0" lvl="0" indent="0">
              <a:buNone/>
            </a:pPr>
            <a:endParaRPr lang="vi-VN" sz="2000" dirty="0">
              <a:latin typeface="+mj-lt"/>
              <a:ea typeface="Arial"/>
              <a:cs typeface="Arial"/>
              <a:sym typeface="Arial"/>
            </a:endParaRPr>
          </a:p>
          <a:p>
            <a:pPr marL="0" lvl="0" indent="0">
              <a:buNone/>
            </a:pP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Ví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dụ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về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dự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đoán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nhu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cầu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sử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dụng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điện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thì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sẽ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có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những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yếu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tố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bên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ngoài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như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nhiệt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độ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,…</a:t>
            </a:r>
            <a:endParaRPr lang="vi-VN" sz="2000" dirty="0">
              <a:solidFill>
                <a:schemeClr val="lt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230" name="Google Shape;1230;p5"/>
          <p:cNvSpPr txBox="1">
            <a:spLocks noGrp="1"/>
          </p:cNvSpPr>
          <p:nvPr>
            <p:ph type="title"/>
          </p:nvPr>
        </p:nvSpPr>
        <p:spPr>
          <a:xfrm>
            <a:off x="1425150" y="310500"/>
            <a:ext cx="9341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vi-VN" dirty="0">
                <a:latin typeface="+mj-lt"/>
                <a:ea typeface="Arial"/>
                <a:cs typeface="Arial"/>
                <a:sym typeface="Arial"/>
              </a:rPr>
              <a:t>STS – </a:t>
            </a:r>
            <a:r>
              <a:rPr lang="vi-VN" dirty="0" err="1">
                <a:latin typeface="+mj-lt"/>
                <a:ea typeface="Arial"/>
                <a:cs typeface="Arial"/>
                <a:sym typeface="Arial"/>
              </a:rPr>
              <a:t>External</a:t>
            </a:r>
            <a:r>
              <a:rPr lang="vi-VN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dirty="0" err="1">
                <a:latin typeface="+mj-lt"/>
                <a:ea typeface="Arial"/>
                <a:cs typeface="Arial"/>
                <a:sym typeface="Arial"/>
              </a:rPr>
              <a:t>regressors</a:t>
            </a:r>
            <a:endParaRPr lang="vi-VN" dirty="0"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B7822BE-D881-4424-B8AE-6BC6DCD216A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9236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502"/>
    </mc:Choice>
    <mc:Fallback xmlns="">
      <p:transition spd="slow" advTm="42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2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9"/>
          <p:cNvSpPr txBox="1">
            <a:spLocks noGrp="1"/>
          </p:cNvSpPr>
          <p:nvPr>
            <p:ph type="title"/>
          </p:nvPr>
        </p:nvSpPr>
        <p:spPr>
          <a:xfrm>
            <a:off x="2401350" y="3205474"/>
            <a:ext cx="7389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vi-VN">
                <a:latin typeface="+mj-lt"/>
              </a:rPr>
              <a:t>The TensorFlow Probability STS Library</a:t>
            </a:r>
            <a:endParaRPr>
              <a:latin typeface="+mj-lt"/>
            </a:endParaRPr>
          </a:p>
        </p:txBody>
      </p:sp>
      <p:sp>
        <p:nvSpPr>
          <p:cNvPr id="1256" name="Google Shape;1256;p9"/>
          <p:cNvSpPr/>
          <p:nvPr/>
        </p:nvSpPr>
        <p:spPr>
          <a:xfrm>
            <a:off x="5269775" y="1271501"/>
            <a:ext cx="1652450" cy="161752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3"/>
                </a:solidFill>
                <a:latin typeface="+mj-lt"/>
              </a:rPr>
              <a:t>02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24EE3DD-92F1-4892-9FFC-2EA46A5DC0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00"/>
    </mc:Choice>
    <mc:Fallback xmlns="">
      <p:transition spd="slow" advTm="12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10"/>
          <p:cNvSpPr txBox="1">
            <a:spLocks noGrp="1"/>
          </p:cNvSpPr>
          <p:nvPr>
            <p:ph type="body" idx="1"/>
          </p:nvPr>
        </p:nvSpPr>
        <p:spPr>
          <a:xfrm>
            <a:off x="1268306" y="1485112"/>
            <a:ext cx="9655388" cy="4201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C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ác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mô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hình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STS trong TFP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được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xây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dựng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bằng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cách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thêm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các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thành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phần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mô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hình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cùng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nhau. STS cung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cấp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các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thành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phần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mô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hình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như:</a:t>
            </a:r>
            <a:endParaRPr dirty="0">
              <a:latin typeface="+mj-lt"/>
            </a:endParaRPr>
          </a:p>
          <a:p>
            <a:pPr marL="3429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vi-VN" sz="2000" b="1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Autoregressive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, </a:t>
            </a:r>
            <a:r>
              <a:rPr lang="vi-VN" sz="2000" b="1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LocalLinearTrend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, </a:t>
            </a:r>
            <a:r>
              <a:rPr lang="vi-VN" sz="2000" b="1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SemiLocalLinearTre</a:t>
            </a:r>
            <a:r>
              <a:rPr lang="vi-VN" sz="2000" b="1" dirty="0" err="1">
                <a:latin typeface="+mj-lt"/>
                <a:ea typeface="Times New Roman"/>
                <a:cs typeface="Times New Roman"/>
                <a:sym typeface="Times New Roman"/>
              </a:rPr>
              <a:t>n</a:t>
            </a:r>
            <a:r>
              <a:rPr lang="vi-VN" sz="2000" b="1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d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,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và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b="1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LocalLevel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: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Đối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với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mô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hình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chuỗi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thời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gian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với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một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mức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độ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hoặc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độ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dốc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phát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triển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theo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một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bước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đi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ngẫu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nhiên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hoặc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quá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trình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khác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.</a:t>
            </a:r>
            <a:endParaRPr dirty="0">
              <a:latin typeface="+mj-lt"/>
            </a:endParaRPr>
          </a:p>
          <a:p>
            <a:pPr marL="3429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vi-VN" sz="2000" b="1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Seasonal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: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Đối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với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loạt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thời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gian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tùy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thuộc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vào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các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yếu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tố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theo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mùa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,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chẳng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hạn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như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giờ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trong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ngày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,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ngày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trong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tuần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,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hoặc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tháng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của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năm.</a:t>
            </a:r>
            <a:endParaRPr dirty="0">
              <a:latin typeface="+mj-lt"/>
            </a:endParaRPr>
          </a:p>
          <a:p>
            <a:pPr marL="3429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vi-VN" sz="2000" b="1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LinearRegression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: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Đối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với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loạt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thời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gian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tùy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thuộc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vào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các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biến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đổi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bổ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sung, thay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đổi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thời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gian.</a:t>
            </a:r>
            <a:endParaRPr sz="2000" dirty="0">
              <a:solidFill>
                <a:schemeClr val="lt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2F0BFB5-FA8D-464D-B808-8B63837EEC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660"/>
    </mc:Choice>
    <mc:Fallback xmlns="">
      <p:transition spd="slow" advTm="60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2496AF1-9B83-466F-80E7-E54E2BC8FBC4}"/>
              </a:ext>
            </a:extLst>
          </p:cNvPr>
          <p:cNvSpPr txBox="1"/>
          <p:nvPr/>
        </p:nvSpPr>
        <p:spPr>
          <a:xfrm>
            <a:off x="1788241" y="1733906"/>
            <a:ext cx="840289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b="1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Trend</a:t>
            </a:r>
            <a:r>
              <a:rPr lang="vi-VN" sz="2000" b="1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: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LocalLinearTrend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,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SemiLocalLinearTre</a:t>
            </a:r>
            <a:r>
              <a:rPr lang="vi-VN" sz="2000" dirty="0" err="1">
                <a:latin typeface="+mj-lt"/>
                <a:ea typeface="Times New Roman"/>
                <a:cs typeface="Times New Roman"/>
                <a:sym typeface="Times New Roman"/>
              </a:rPr>
              <a:t>n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d</a:t>
            </a:r>
            <a:endParaRPr lang="vi-VN" sz="2000" dirty="0">
              <a:solidFill>
                <a:schemeClr val="lt1"/>
              </a:solidFill>
              <a:latin typeface="+mj-lt"/>
              <a:ea typeface="Times New Roman"/>
              <a:cs typeface="Times New Roman"/>
              <a:sym typeface="Times New Roman"/>
            </a:endParaRPr>
          </a:p>
          <a:p>
            <a:endParaRPr lang="vi-VN" sz="2000" b="1" dirty="0">
              <a:solidFill>
                <a:schemeClr val="lt1"/>
              </a:solidFill>
              <a:latin typeface="+mj-lt"/>
              <a:ea typeface="Times New Roman"/>
              <a:cs typeface="Times New Roman"/>
              <a:sym typeface="Times New Roman"/>
            </a:endParaRPr>
          </a:p>
          <a:p>
            <a:r>
              <a:rPr lang="vi-VN" sz="2000" b="1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Seasonality</a:t>
            </a:r>
            <a:r>
              <a:rPr lang="vi-VN" sz="2000" b="1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: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Seasonal</a:t>
            </a:r>
            <a:endParaRPr lang="vi-VN" sz="2000" dirty="0">
              <a:solidFill>
                <a:schemeClr val="lt1"/>
              </a:solidFill>
              <a:latin typeface="+mj-lt"/>
              <a:ea typeface="Arial"/>
              <a:cs typeface="Arial"/>
              <a:sym typeface="Arial"/>
            </a:endParaRPr>
          </a:p>
          <a:p>
            <a:endParaRPr lang="vi-VN" sz="2000" b="1" dirty="0">
              <a:solidFill>
                <a:schemeClr val="lt1"/>
              </a:solidFill>
              <a:latin typeface="+mj-lt"/>
              <a:ea typeface="Times New Roman"/>
              <a:cs typeface="Times New Roman"/>
              <a:sym typeface="Times New Roman"/>
            </a:endParaRPr>
          </a:p>
          <a:p>
            <a:r>
              <a:rPr lang="vi-VN" sz="2000" b="1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Impact</a:t>
            </a:r>
            <a:r>
              <a:rPr lang="vi-VN" sz="2000" b="1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b="1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effects</a:t>
            </a:r>
            <a:r>
              <a:rPr lang="vi-VN" sz="2000" b="1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: </a:t>
            </a:r>
            <a:r>
              <a:rPr lang="vi-VN" sz="1800" i="0" dirty="0" err="1">
                <a:solidFill>
                  <a:srgbClr val="2A2A2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LinearRegression</a:t>
            </a:r>
            <a:endParaRPr lang="vi-VN" sz="1800" i="0" dirty="0">
              <a:solidFill>
                <a:srgbClr val="2A2A2A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2000" b="1" dirty="0">
              <a:solidFill>
                <a:schemeClr val="lt1"/>
              </a:solidFill>
              <a:latin typeface="+mj-lt"/>
              <a:ea typeface="Times New Roman"/>
              <a:cs typeface="Times New Roman"/>
              <a:sym typeface="Times New Roman"/>
            </a:endParaRPr>
          </a:p>
          <a:p>
            <a:r>
              <a:rPr lang="vi-VN" sz="2000" b="1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External</a:t>
            </a:r>
            <a:r>
              <a:rPr lang="vi-VN" sz="2000" b="1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b="1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regressors</a:t>
            </a:r>
            <a:r>
              <a:rPr lang="vi-VN" sz="2000" b="1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: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Autoregressive</a:t>
            </a:r>
            <a:endParaRPr lang="en-US" sz="2000" dirty="0"/>
          </a:p>
          <a:p>
            <a:endParaRPr lang="vi-VN" sz="2000" b="1" dirty="0">
              <a:solidFill>
                <a:schemeClr val="lt1"/>
              </a:solidFill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E155378-E4E4-44FA-ABC3-2409C1976A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06"/>
    </mc:Choice>
    <mc:Fallback xmlns="">
      <p:transition spd="slow" advTm="382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13"/>
          <p:cNvSpPr txBox="1">
            <a:spLocks noGrp="1"/>
          </p:cNvSpPr>
          <p:nvPr>
            <p:ph type="title"/>
          </p:nvPr>
        </p:nvSpPr>
        <p:spPr>
          <a:xfrm>
            <a:off x="1189050" y="669575"/>
            <a:ext cx="97074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vi-VN">
                <a:latin typeface="+mj-lt"/>
              </a:rPr>
              <a:t>LocalLinearTrend</a:t>
            </a:r>
            <a:endParaRPr>
              <a:latin typeface="+mj-lt"/>
            </a:endParaRPr>
          </a:p>
        </p:txBody>
      </p:sp>
      <p:pic>
        <p:nvPicPr>
          <p:cNvPr id="1283" name="Google Shape;1283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99723" y="1604887"/>
            <a:ext cx="7297168" cy="1212617"/>
          </a:xfrm>
          <a:prstGeom prst="rect">
            <a:avLst/>
          </a:prstGeom>
          <a:noFill/>
          <a:ln>
            <a:noFill/>
          </a:ln>
        </p:spPr>
      </p:pic>
      <p:sp>
        <p:nvSpPr>
          <p:cNvPr id="1284" name="Google Shape;1284;p13"/>
          <p:cNvSpPr txBox="1"/>
          <p:nvPr/>
        </p:nvSpPr>
        <p:spPr>
          <a:xfrm>
            <a:off x="1585912" y="2989316"/>
            <a:ext cx="858678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b="0" i="0" u="none" strike="noStrike" cap="none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Local Linear Trend được tính bằng 2 biến là level và slope. Tại mỗi bước thời gian thì giá trị mới được tính qua Gaussian random walk.</a:t>
            </a:r>
            <a:endParaRPr>
              <a:latin typeface="+mj-lt"/>
            </a:endParaRPr>
          </a:p>
        </p:txBody>
      </p:sp>
      <p:pic>
        <p:nvPicPr>
          <p:cNvPr id="1285" name="Google Shape;1285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04772" y="3784697"/>
            <a:ext cx="6972016" cy="707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B144685-E7B4-496B-A8F6-D650548CC6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169"/>
    </mc:Choice>
    <mc:Fallback xmlns="">
      <p:transition spd="slow" advTm="471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5"/>
          <p:cNvSpPr txBox="1">
            <a:spLocks noGrp="1"/>
          </p:cNvSpPr>
          <p:nvPr>
            <p:ph type="title"/>
          </p:nvPr>
        </p:nvSpPr>
        <p:spPr>
          <a:xfrm>
            <a:off x="1189050" y="669575"/>
            <a:ext cx="97074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vi-VN">
                <a:latin typeface="+mj-lt"/>
              </a:rPr>
              <a:t>SemiLocalLinearTrend</a:t>
            </a:r>
            <a:endParaRPr>
              <a:latin typeface="+mj-lt"/>
            </a:endParaRPr>
          </a:p>
        </p:txBody>
      </p:sp>
      <p:pic>
        <p:nvPicPr>
          <p:cNvPr id="1299" name="Google Shape;1299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85453" y="1470499"/>
            <a:ext cx="6615546" cy="1367685"/>
          </a:xfrm>
          <a:prstGeom prst="rect">
            <a:avLst/>
          </a:prstGeom>
          <a:noFill/>
          <a:ln>
            <a:noFill/>
          </a:ln>
        </p:spPr>
      </p:pic>
      <p:sp>
        <p:nvSpPr>
          <p:cNvPr id="1300" name="Google Shape;1300;p15"/>
          <p:cNvSpPr txBox="1"/>
          <p:nvPr/>
        </p:nvSpPr>
        <p:spPr>
          <a:xfrm>
            <a:off x="1585912" y="2989316"/>
            <a:ext cx="8586900" cy="16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b="0" i="0" u="none" strike="noStrike" cap="none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Giống như Local Linear Trend, Semi local linear tre</a:t>
            </a:r>
            <a:r>
              <a:rPr lang="vi-VN" sz="2000">
                <a:latin typeface="+mj-lt"/>
                <a:ea typeface="Times New Roman"/>
                <a:cs typeface="Times New Roman"/>
                <a:sym typeface="Times New Roman"/>
              </a:rPr>
              <a:t>n</a:t>
            </a:r>
            <a:r>
              <a:rPr lang="vi-VN" sz="2000" b="0" i="0" u="none" strike="noStrike" cap="none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d được tính bằng 2 biến là level và slope. Tại mỗi bước thời gian thì giá trị mới được tính qua Gaussian random walk.</a:t>
            </a:r>
            <a:endParaRPr sz="2000" b="0" i="0" u="none" strike="noStrike" cap="none">
              <a:solidFill>
                <a:srgbClr val="000000"/>
              </a:solidFill>
              <a:latin typeface="+mj-lt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b="0" i="0" u="none" strike="noStrike" cap="none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Nhưng slope lại được tính được tính dựa trên giá trị trung bình bằng phương trình hồi quy bậc 1</a:t>
            </a:r>
            <a:endParaRPr sz="2000" b="0" i="0" u="none" strike="noStrike" cap="none">
              <a:solidFill>
                <a:srgbClr val="000000"/>
              </a:solidFill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01" name="Google Shape;1301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14213" y="4801641"/>
            <a:ext cx="5912844" cy="585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Google Shape;1302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14213" y="5302488"/>
            <a:ext cx="5163271" cy="80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A0D9CDE-5E10-475A-BF17-2D0970698A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472"/>
    </mc:Choice>
    <mc:Fallback xmlns="">
      <p:transition spd="slow" advTm="314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19"/>
          <p:cNvSpPr txBox="1">
            <a:spLocks noGrp="1"/>
          </p:cNvSpPr>
          <p:nvPr>
            <p:ph type="title"/>
          </p:nvPr>
        </p:nvSpPr>
        <p:spPr>
          <a:xfrm>
            <a:off x="1189050" y="669575"/>
            <a:ext cx="97074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vi-VN">
                <a:latin typeface="+mj-lt"/>
              </a:rPr>
              <a:t>Seasonal</a:t>
            </a:r>
            <a:endParaRPr>
              <a:latin typeface="+mj-lt"/>
            </a:endParaRPr>
          </a:p>
        </p:txBody>
      </p:sp>
      <p:pic>
        <p:nvPicPr>
          <p:cNvPr id="1332" name="Google Shape;1332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8280" y="1585838"/>
            <a:ext cx="7371663" cy="1157362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19"/>
          <p:cNvSpPr txBox="1"/>
          <p:nvPr/>
        </p:nvSpPr>
        <p:spPr>
          <a:xfrm>
            <a:off x="1428280" y="2900243"/>
            <a:ext cx="1030175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b="0" i="0" u="none" strike="noStrike" cap="none" dirty="0" err="1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Một</a:t>
            </a:r>
            <a:r>
              <a:rPr lang="vi-VN" sz="2000" b="0" i="0" u="none" strike="noStrike" cap="none" dirty="0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 mô </a:t>
            </a:r>
            <a:r>
              <a:rPr lang="vi-VN" sz="2000" b="0" i="0" u="none" strike="noStrike" cap="none" dirty="0" err="1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hình</a:t>
            </a:r>
            <a:r>
              <a:rPr lang="vi-VN" sz="2000" b="0" i="0" u="none" strike="noStrike" cap="none" dirty="0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b="0" i="0" u="none" strike="noStrike" cap="none" dirty="0" err="1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seasonal</a:t>
            </a:r>
            <a:r>
              <a:rPr lang="vi-VN" sz="2000" b="0" i="0" u="none" strike="noStrike" cap="none" dirty="0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b="0" i="0" u="none" strike="noStrike" cap="none" dirty="0" err="1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effect</a:t>
            </a:r>
            <a:r>
              <a:rPr lang="vi-VN" sz="2000" b="0" i="0" u="none" strike="noStrike" cap="none" dirty="0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b="0" i="0" u="none" strike="noStrike" cap="none" dirty="0" err="1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đặt</a:t>
            </a:r>
            <a:r>
              <a:rPr lang="vi-VN" sz="2000" b="0" i="0" u="none" strike="noStrike" cap="none" dirty="0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 ra </a:t>
            </a:r>
            <a:r>
              <a:rPr lang="vi-VN" sz="2000" b="0" i="0" u="none" strike="noStrike" cap="none" dirty="0" err="1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một</a:t>
            </a:r>
            <a:r>
              <a:rPr lang="vi-VN" sz="2000" b="0" i="0" u="none" strike="noStrike" cap="none" dirty="0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b="0" i="0" u="none" strike="noStrike" cap="none" dirty="0" err="1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bộ</a:t>
            </a:r>
            <a:r>
              <a:rPr lang="vi-VN" sz="2000" b="0" i="0" u="none" strike="noStrike" cap="none" dirty="0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b="0" i="0" u="none" strike="noStrike" cap="none" dirty="0" err="1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cố</a:t>
            </a:r>
            <a:r>
              <a:rPr lang="vi-VN" sz="2000" b="0" i="0" u="none" strike="noStrike" cap="none" dirty="0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b="0" i="0" u="none" strike="noStrike" cap="none" dirty="0" err="1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định</a:t>
            </a:r>
            <a:r>
              <a:rPr lang="vi-VN" sz="2000" b="0" i="0" u="none" strike="noStrike" cap="none" dirty="0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b="0" i="0" u="none" strike="noStrike" cap="none" dirty="0" err="1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định</a:t>
            </a:r>
            <a:r>
              <a:rPr lang="vi-VN" sz="2000" b="0" i="0" u="none" strike="noStrike" cap="none" dirty="0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b="0" i="0" u="none" strike="noStrike" cap="none" dirty="0" err="1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kỳ</a:t>
            </a:r>
            <a:r>
              <a:rPr lang="vi-VN" sz="2000" b="0" i="0" u="none" strike="noStrike" cap="none" dirty="0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, </a:t>
            </a:r>
            <a:r>
              <a:rPr lang="vi-VN" sz="2000" b="0" i="0" u="none" strike="noStrike" cap="none" dirty="0" err="1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rời</a:t>
            </a:r>
            <a:r>
              <a:rPr lang="vi-VN" sz="2000" b="0" i="0" u="none" strike="noStrike" cap="none" dirty="0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b="0" i="0" u="none" strike="noStrike" cap="none" dirty="0" err="1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rạc</a:t>
            </a:r>
            <a:r>
              <a:rPr lang="vi-VN" sz="2000" b="0" i="0" u="none" strike="noStrike" cap="none" dirty="0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 theo '</a:t>
            </a:r>
            <a:r>
              <a:rPr lang="vi-VN" sz="2000" b="0" i="0" u="none" strike="noStrike" cap="none" dirty="0" err="1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mùa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’</a:t>
            </a:r>
            <a:r>
              <a:rPr lang="vi-VN" sz="2000" b="0" i="0" u="none" strike="noStrike" cap="none" dirty="0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. </a:t>
            </a:r>
            <a:r>
              <a:rPr lang="vi-VN" sz="2000" b="0" i="0" u="none" strike="noStrike" cap="none" dirty="0" err="1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Effect</a:t>
            </a:r>
            <a:r>
              <a:rPr lang="vi-VN" sz="2000" b="0" i="0" u="none" strike="noStrike" cap="none" dirty="0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b="0" i="0" u="none" strike="noStrike" cap="none" dirty="0" err="1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của</a:t>
            </a:r>
            <a:r>
              <a:rPr lang="vi-VN" sz="2000" b="0" i="0" u="none" strike="noStrike" cap="none" dirty="0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b="0" i="0" u="none" strike="noStrike" cap="none" dirty="0" err="1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mùa</a:t>
            </a:r>
            <a:r>
              <a:rPr lang="vi-VN" sz="2000" b="0" i="0" u="none" strike="noStrike" cap="none" dirty="0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b="0" i="0" u="none" strike="noStrike" cap="none" dirty="0" err="1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này</a:t>
            </a:r>
            <a:r>
              <a:rPr lang="vi-VN" sz="2000" b="0" i="0" u="none" strike="noStrike" cap="none" dirty="0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b="0" i="0" u="none" strike="noStrike" cap="none" dirty="0" err="1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đến</a:t>
            </a:r>
            <a:r>
              <a:rPr lang="vi-VN" sz="2000" b="0" i="0" u="none" strike="noStrike" cap="none" dirty="0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b="0" i="0" u="none" strike="noStrike" cap="none" dirty="0" err="1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mùa</a:t>
            </a:r>
            <a:r>
              <a:rPr lang="vi-VN" sz="2000" b="0" i="0" u="none" strike="noStrike" cap="none" dirty="0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b="0" i="0" u="none" strike="noStrike" cap="none" dirty="0" err="1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đến</a:t>
            </a:r>
            <a:r>
              <a:rPr lang="vi-VN" sz="2000" b="0" i="0" u="none" strike="noStrike" cap="none" dirty="0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b="0" i="0" u="none" strike="noStrike" cap="none" dirty="0" err="1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tiếp</a:t>
            </a:r>
            <a:r>
              <a:rPr lang="vi-VN" sz="2000" b="0" i="0" u="none" strike="noStrike" cap="none" dirty="0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 theo </a:t>
            </a:r>
            <a:r>
              <a:rPr lang="vi-VN" sz="2000" b="0" i="0" u="none" strike="noStrike" cap="none" dirty="0" err="1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một</a:t>
            </a:r>
            <a:r>
              <a:rPr lang="vi-VN" sz="2000" b="0" i="0" u="none" strike="noStrike" cap="none" dirty="0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b="0" i="0" u="none" strike="noStrike" cap="none" dirty="0" err="1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Gaussian</a:t>
            </a:r>
            <a:r>
              <a:rPr lang="vi-VN" sz="2000" b="0" i="0" u="none" strike="noStrike" cap="none" dirty="0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b="0" i="0" u="none" strike="noStrike" cap="none" dirty="0" err="1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random</a:t>
            </a:r>
            <a:r>
              <a:rPr lang="vi-VN" sz="2000" b="0" i="0" u="none" strike="noStrike" cap="none" dirty="0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b="0" i="0" u="none" strike="noStrike" cap="none" dirty="0" err="1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walk</a:t>
            </a:r>
            <a:r>
              <a:rPr lang="vi-VN" sz="2000" b="0" i="0" u="none" strike="noStrike" cap="none" dirty="0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:</a:t>
            </a:r>
            <a:endParaRPr dirty="0">
              <a:latin typeface="+mj-lt"/>
            </a:endParaRPr>
          </a:p>
        </p:txBody>
      </p:sp>
      <p:pic>
        <p:nvPicPr>
          <p:cNvPr id="1334" name="Google Shape;1334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37940" y="4337862"/>
            <a:ext cx="6842552" cy="634188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Google Shape;1335;p19"/>
          <p:cNvSpPr txBox="1"/>
          <p:nvPr/>
        </p:nvSpPr>
        <p:spPr>
          <a:xfrm>
            <a:off x="1428280" y="5010552"/>
            <a:ext cx="961595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b="0" i="0" u="none" strike="noStrike" cap="none">
                <a:solidFill>
                  <a:srgbClr val="000000"/>
                </a:solidFill>
                <a:latin typeface="+mj-lt"/>
                <a:ea typeface="Times New Roman"/>
                <a:cs typeface="Times New Roman"/>
                <a:sym typeface="Times New Roman"/>
              </a:rPr>
              <a:t>Tham số drift_scale chi phối độ lệch chuẩn của random walk;</a:t>
            </a:r>
            <a:endParaRPr>
              <a:latin typeface="+mj-lt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0386A80-84C7-4EF5-8D54-735068CB0D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541"/>
    </mc:Choice>
    <mc:Fallback xmlns="">
      <p:transition spd="slow" advTm="47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4"/>
          <p:cNvSpPr txBox="1">
            <a:spLocks noGrp="1"/>
          </p:cNvSpPr>
          <p:nvPr>
            <p:ph type="title"/>
          </p:nvPr>
        </p:nvSpPr>
        <p:spPr>
          <a:xfrm>
            <a:off x="2401350" y="3205474"/>
            <a:ext cx="7389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vi-VN" dirty="0" err="1">
                <a:latin typeface="+mj-lt"/>
              </a:rPr>
              <a:t>Giới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thiệu</a:t>
            </a:r>
            <a:r>
              <a:rPr lang="vi-VN" dirty="0">
                <a:latin typeface="+mj-lt"/>
              </a:rPr>
              <a:t> </a:t>
            </a:r>
            <a:br>
              <a:rPr lang="vi-VN" dirty="0">
                <a:latin typeface="+mj-lt"/>
              </a:rPr>
            </a:br>
            <a:r>
              <a:rPr lang="vi-VN" dirty="0" err="1">
                <a:latin typeface="+mj-lt"/>
              </a:rPr>
              <a:t>Structural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Time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Series</a:t>
            </a:r>
            <a:r>
              <a:rPr lang="vi-VN" dirty="0">
                <a:latin typeface="+mj-lt"/>
              </a:rPr>
              <a:t>.</a:t>
            </a:r>
            <a:endParaRPr dirty="0">
              <a:latin typeface="+mj-lt"/>
            </a:endParaRPr>
          </a:p>
        </p:txBody>
      </p:sp>
      <p:sp>
        <p:nvSpPr>
          <p:cNvPr id="1224" name="Google Shape;1224;p4"/>
          <p:cNvSpPr/>
          <p:nvPr/>
        </p:nvSpPr>
        <p:spPr>
          <a:xfrm>
            <a:off x="5269775" y="1271501"/>
            <a:ext cx="1652450" cy="161752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accent3"/>
                </a:solidFill>
                <a:latin typeface="Ubuntu Condensed"/>
              </a:rPr>
              <a:t>01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34D2AB5-C8AE-4491-BA32-9E842FB8CA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9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57"/>
    </mc:Choice>
    <mc:Fallback xmlns="">
      <p:transition spd="slow" advTm="39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4"/>
          <p:cNvSpPr txBox="1">
            <a:spLocks noGrp="1"/>
          </p:cNvSpPr>
          <p:nvPr>
            <p:ph type="title"/>
          </p:nvPr>
        </p:nvSpPr>
        <p:spPr>
          <a:xfrm>
            <a:off x="2563582" y="3205474"/>
            <a:ext cx="6727902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dirty="0"/>
              <a:t>Structural Time Series in TensorFlow Probability</a:t>
            </a:r>
            <a:r>
              <a:rPr lang="vi-VN" dirty="0"/>
              <a:t>.</a:t>
            </a:r>
            <a:endParaRPr dirty="0"/>
          </a:p>
        </p:txBody>
      </p:sp>
      <p:sp>
        <p:nvSpPr>
          <p:cNvPr id="1224" name="Google Shape;1224;p4"/>
          <p:cNvSpPr/>
          <p:nvPr/>
        </p:nvSpPr>
        <p:spPr>
          <a:xfrm>
            <a:off x="5269775" y="1271501"/>
            <a:ext cx="1652450" cy="161752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vi-VN" b="1" i="0" dirty="0">
                <a:ln>
                  <a:noFill/>
                </a:ln>
                <a:solidFill>
                  <a:schemeClr val="accent3"/>
                </a:solidFill>
                <a:latin typeface="Ubuntu Condensed"/>
              </a:rPr>
              <a:t>03</a:t>
            </a:r>
            <a:endParaRPr b="1" i="0" dirty="0">
              <a:ln>
                <a:noFill/>
              </a:ln>
              <a:solidFill>
                <a:schemeClr val="accent3"/>
              </a:solidFill>
              <a:latin typeface="Ubuntu Condensed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D80B1DF-D863-4CEA-B78D-2B3A6D966A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30"/>
    </mc:Choice>
    <mc:Fallback xmlns="">
      <p:transition spd="slow" advTm="18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6"/>
          <p:cNvSpPr txBox="1">
            <a:spLocks noGrp="1"/>
          </p:cNvSpPr>
          <p:nvPr>
            <p:ph type="body" idx="2"/>
          </p:nvPr>
        </p:nvSpPr>
        <p:spPr>
          <a:xfrm>
            <a:off x="200025" y="1210288"/>
            <a:ext cx="10853746" cy="31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Ví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dụ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1: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Dự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báo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nồng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độ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CO2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sử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dụng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mô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hình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local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linear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trend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.</a:t>
            </a:r>
            <a:endParaRPr dirty="0">
              <a:latin typeface="+mj-l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Hãy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xem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xét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của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nồng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độ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CO2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hàng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tháng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trong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khí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quyển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từ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Đài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thiên văn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Mauna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Loa ở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Hawaii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:</a:t>
            </a:r>
            <a:endParaRPr sz="2000" dirty="0">
              <a:solidFill>
                <a:schemeClr val="lt1"/>
              </a:solidFill>
              <a:latin typeface="+mj-lt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2000" dirty="0">
              <a:solidFill>
                <a:schemeClr val="lt1"/>
              </a:solidFill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36" name="Google Shape;1236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0025" y="3580768"/>
            <a:ext cx="5692624" cy="311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Google Shape;1237;p6"/>
          <p:cNvSpPr txBox="1">
            <a:spLocks noGrp="1"/>
          </p:cNvSpPr>
          <p:nvPr>
            <p:ph type="title"/>
          </p:nvPr>
        </p:nvSpPr>
        <p:spPr>
          <a:xfrm>
            <a:off x="1425150" y="310500"/>
            <a:ext cx="9341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vi-VN">
                <a:latin typeface="+mj-lt"/>
                <a:ea typeface="Arial"/>
                <a:cs typeface="Arial"/>
                <a:sym typeface="Arial"/>
              </a:rPr>
              <a:t>STS trong TFP</a:t>
            </a:r>
            <a:endParaRPr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1238" name="Google Shape;1238;p6" descr="graph of CO2 forecast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88688" y="3580768"/>
            <a:ext cx="5992014" cy="31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82BED0-6122-483A-9B2F-CA8A0720B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064" y="2336090"/>
            <a:ext cx="6134956" cy="866896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38D028A-604F-421C-9576-37E02CBD1C3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240"/>
    </mc:Choice>
    <mc:Fallback xmlns="">
      <p:transition spd="slow" advTm="462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7"/>
          <p:cNvSpPr txBox="1">
            <a:spLocks noGrp="1"/>
          </p:cNvSpPr>
          <p:nvPr>
            <p:ph type="body" idx="2"/>
          </p:nvPr>
        </p:nvSpPr>
        <p:spPr>
          <a:xfrm>
            <a:off x="1320902" y="211097"/>
            <a:ext cx="9961614" cy="1444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Ví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dụ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2: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Dự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báo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nhu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cầu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về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điện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sử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dụng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mô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hình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LinearRegression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.</a:t>
            </a:r>
            <a:endParaRPr dirty="0">
              <a:latin typeface="+mj-l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Dự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báo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nhu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cầu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điện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ở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Victoria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,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Úc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.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Dòng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hàng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đầu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cho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thấy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một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sử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dụng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điện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hàng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giờ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trong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sáu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tuần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đầu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năm 2014</a:t>
            </a:r>
            <a:endParaRPr dirty="0">
              <a:latin typeface="+mj-l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sz="2000" dirty="0">
              <a:solidFill>
                <a:schemeClr val="lt1"/>
              </a:solidFill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44" name="Google Shape;1244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0025" y="2027244"/>
            <a:ext cx="5895975" cy="3410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447FA0-9ABB-42AB-8BF7-51A31D86B1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8125" y="1766648"/>
            <a:ext cx="5553850" cy="479174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4B0B0FF-971A-4286-9D49-0FC029FFEF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168"/>
    </mc:Choice>
    <mc:Fallback xmlns="">
      <p:transition spd="slow" advTm="93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245;p7">
            <a:extLst>
              <a:ext uri="{FF2B5EF4-FFF2-40B4-BE49-F238E27FC236}">
                <a16:creationId xmlns:a16="http://schemas.microsoft.com/office/drawing/2014/main" id="{60CFAC51-39CF-4558-8301-51BF08FCECF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986" y="171450"/>
            <a:ext cx="5452273" cy="29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250;p8" descr="visualizing the decomposition into components">
            <a:extLst>
              <a:ext uri="{FF2B5EF4-FFF2-40B4-BE49-F238E27FC236}">
                <a16:creationId xmlns:a16="http://schemas.microsoft.com/office/drawing/2014/main" id="{A3D9E9DD-0F2F-4A2E-92CB-657D8B434B2A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b="52500"/>
          <a:stretch/>
        </p:blipFill>
        <p:spPr>
          <a:xfrm>
            <a:off x="5757863" y="171450"/>
            <a:ext cx="6166647" cy="29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250;p8" descr="visualizing the decomposition into components">
            <a:extLst>
              <a:ext uri="{FF2B5EF4-FFF2-40B4-BE49-F238E27FC236}">
                <a16:creationId xmlns:a16="http://schemas.microsoft.com/office/drawing/2014/main" id="{688C7BA7-D7C0-4DDC-B859-57D8772DA27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45417"/>
          <a:stretch/>
        </p:blipFill>
        <p:spPr>
          <a:xfrm>
            <a:off x="2492375" y="3257550"/>
            <a:ext cx="8266113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57EE0B7-8AE7-4913-991C-C3A714E13C2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1753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685"/>
    </mc:Choice>
    <mc:Fallback xmlns="">
      <p:transition spd="slow" advTm="896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21"/>
          <p:cNvSpPr txBox="1">
            <a:spLocks noGrp="1"/>
          </p:cNvSpPr>
          <p:nvPr>
            <p:ph type="body" idx="1"/>
          </p:nvPr>
        </p:nvSpPr>
        <p:spPr>
          <a:xfrm>
            <a:off x="976900" y="1149662"/>
            <a:ext cx="9341700" cy="5379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vi-VN" sz="1400" u="sng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Structural</a:t>
            </a:r>
            <a:r>
              <a:rPr lang="vi-VN" sz="1400" u="sng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vi-VN" sz="1400" u="sng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Time</a:t>
            </a:r>
            <a:r>
              <a:rPr lang="vi-VN" sz="1400" u="sng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vi-VN" sz="1400" u="sng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Series</a:t>
            </a:r>
            <a:r>
              <a:rPr lang="vi-VN" sz="1400" u="sng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vi-VN" sz="1400" u="sng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modeling</a:t>
            </a:r>
            <a:r>
              <a:rPr lang="vi-VN" sz="1400" u="sng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in </a:t>
            </a:r>
            <a:r>
              <a:rPr lang="vi-VN" sz="1400" u="sng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TensorFlow</a:t>
            </a:r>
            <a:r>
              <a:rPr lang="vi-VN" sz="1400" u="sng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vi-VN" sz="1400" u="sng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Probability</a:t>
            </a:r>
            <a:r>
              <a:rPr lang="vi-VN" sz="1400" u="sng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— The </a:t>
            </a:r>
            <a:r>
              <a:rPr lang="vi-VN" sz="1400" u="sng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TensorFlow</a:t>
            </a:r>
            <a:r>
              <a:rPr lang="vi-VN" sz="1400" u="sng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vi-VN" sz="1400" u="sng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Blog</a:t>
            </a:r>
            <a:endParaRPr sz="1400" dirty="0">
              <a:solidFill>
                <a:schemeClr val="tx1">
                  <a:lumMod val="60000"/>
                  <a:lumOff val="40000"/>
                </a:schemeClr>
              </a:solidFill>
              <a:latin typeface="+mj-lt"/>
            </a:endParaRP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vi-VN" sz="1400" u="sng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probability</a:t>
            </a:r>
            <a:r>
              <a:rPr lang="vi-VN" sz="1400" u="sng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/Structural_Time_Series_Modeling_Case_Studies_Atmospheric_CO2_and_Electricity_Demand.ipynb </a:t>
            </a:r>
            <a:r>
              <a:rPr lang="vi-VN" sz="1400" u="sng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</a:t>
            </a:r>
            <a:r>
              <a:rPr lang="vi-VN" sz="1400" u="sng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vi-VN" sz="1400" u="sng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main</a:t>
            </a:r>
            <a:r>
              <a:rPr lang="vi-VN" sz="1400" u="sng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· </a:t>
            </a:r>
            <a:r>
              <a:rPr lang="vi-VN" sz="1400" u="sng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tensorflow</a:t>
            </a:r>
            <a:r>
              <a:rPr lang="vi-VN" sz="1400" u="sng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vi-VN" sz="1400" u="sng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probability</a:t>
            </a:r>
            <a:r>
              <a:rPr lang="vi-VN" sz="1400" u="sng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· </a:t>
            </a:r>
            <a:r>
              <a:rPr lang="vi-VN" sz="1400" u="sng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vi-VN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rPr>
              <a:t>.</a:t>
            </a:r>
            <a:endParaRPr sz="1400" dirty="0">
              <a:solidFill>
                <a:schemeClr val="tx1">
                  <a:lumMod val="60000"/>
                  <a:lumOff val="40000"/>
                </a:schemeClr>
              </a:solidFill>
              <a:latin typeface="+mj-lt"/>
            </a:endParaRP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vi-VN" sz="1400" u="sng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tfp.sts.Autoregressive</a:t>
            </a:r>
            <a:r>
              <a:rPr lang="vi-VN" sz="1400" u="sng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 |  </a:t>
            </a:r>
            <a:r>
              <a:rPr lang="vi-VN" sz="1400" u="sng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TensorFlow</a:t>
            </a:r>
            <a:r>
              <a:rPr lang="vi-VN" sz="1400" u="sng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vi-VN" sz="1400" u="sng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Probability</a:t>
            </a:r>
            <a:r>
              <a:rPr lang="vi-VN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rPr>
              <a:t>.</a:t>
            </a:r>
            <a:endParaRPr sz="1400" dirty="0">
              <a:solidFill>
                <a:schemeClr val="tx1">
                  <a:lumMod val="60000"/>
                  <a:lumOff val="40000"/>
                </a:schemeClr>
              </a:solidFill>
              <a:latin typeface="+mj-lt"/>
            </a:endParaRP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vi-VN" sz="1400" u="sng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tfp.sts.LocalLinearTrend</a:t>
            </a:r>
            <a:r>
              <a:rPr lang="vi-VN" sz="1400" u="sng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 |  </a:t>
            </a:r>
            <a:r>
              <a:rPr lang="vi-VN" sz="1400" u="sng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TensorFlow</a:t>
            </a:r>
            <a:r>
              <a:rPr lang="vi-VN" sz="1400" u="sng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vi-VN" sz="1400" u="sng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Probability</a:t>
            </a:r>
            <a:r>
              <a:rPr lang="vi-VN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rPr>
              <a:t>.</a:t>
            </a:r>
            <a:endParaRPr sz="1400" dirty="0">
              <a:solidFill>
                <a:schemeClr val="tx1">
                  <a:lumMod val="60000"/>
                  <a:lumOff val="40000"/>
                </a:schemeClr>
              </a:solidFill>
              <a:latin typeface="+mj-lt"/>
            </a:endParaRP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vi-VN" sz="1400" u="sng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tfp.sts.SemiLocalLinearTrend</a:t>
            </a:r>
            <a:r>
              <a:rPr lang="vi-VN" sz="1400" u="sng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 |  </a:t>
            </a:r>
            <a:r>
              <a:rPr lang="vi-VN" sz="1400" u="sng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TensorFlow</a:t>
            </a:r>
            <a:r>
              <a:rPr lang="vi-VN" sz="1400" u="sng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vi-VN" sz="1400" u="sng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Probability</a:t>
            </a:r>
            <a:endParaRPr sz="1400" dirty="0">
              <a:solidFill>
                <a:schemeClr val="tx1">
                  <a:lumMod val="60000"/>
                  <a:lumOff val="40000"/>
                </a:schemeClr>
              </a:solidFill>
              <a:latin typeface="+mj-lt"/>
            </a:endParaRP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vi-VN" sz="1400" u="sng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tfp.sts.LocalLevel</a:t>
            </a:r>
            <a:r>
              <a:rPr lang="vi-VN" sz="1400" u="sng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 |  </a:t>
            </a:r>
            <a:r>
              <a:rPr lang="vi-VN" sz="1400" u="sng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TensorFlow</a:t>
            </a:r>
            <a:r>
              <a:rPr lang="vi-VN" sz="1400" u="sng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vi-VN" sz="1400" u="sng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Probability</a:t>
            </a:r>
            <a:endParaRPr sz="1400" dirty="0">
              <a:solidFill>
                <a:schemeClr val="tx1">
                  <a:lumMod val="60000"/>
                  <a:lumOff val="40000"/>
                </a:schemeClr>
              </a:solidFill>
              <a:latin typeface="+mj-lt"/>
            </a:endParaRP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vi-VN" sz="1400" u="sng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tfp.sts.Seasonal</a:t>
            </a:r>
            <a:r>
              <a:rPr lang="vi-VN" sz="1400" u="sng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 |  </a:t>
            </a:r>
            <a:r>
              <a:rPr lang="vi-VN" sz="1400" u="sng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TensorFlow</a:t>
            </a:r>
            <a:r>
              <a:rPr lang="vi-VN" sz="1400" u="sng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vi-VN" sz="1400" u="sng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Probability</a:t>
            </a:r>
            <a:endParaRPr sz="1400" dirty="0">
              <a:solidFill>
                <a:schemeClr val="tx1">
                  <a:lumMod val="60000"/>
                  <a:lumOff val="40000"/>
                </a:schemeClr>
              </a:solidFill>
              <a:latin typeface="+mj-lt"/>
            </a:endParaRP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vi-VN" sz="1400" u="sng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tfp.sts.LinearRegression</a:t>
            </a:r>
            <a:r>
              <a:rPr lang="vi-VN" sz="1400" u="sng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 |  </a:t>
            </a:r>
            <a:r>
              <a:rPr lang="vi-VN" sz="1400" u="sng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TensorFlow</a:t>
            </a:r>
            <a:r>
              <a:rPr lang="vi-VN" sz="1400" u="sng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vi-VN" sz="1400" u="sng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Probability</a:t>
            </a:r>
            <a:endParaRPr lang="vi-VN" sz="1400" u="sng" dirty="0">
              <a:solidFill>
                <a:schemeClr val="tx1">
                  <a:lumMod val="60000"/>
                  <a:lumOff val="40000"/>
                </a:schemeClr>
              </a:solidFill>
              <a:latin typeface="+mj-lt"/>
            </a:endParaRP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https://structural-time-series.fastforwardlabs.com/</a:t>
            </a:r>
            <a:endParaRPr lang="vi-VN" sz="1400" dirty="0">
              <a:solidFill>
                <a:schemeClr val="tx1">
                  <a:lumMod val="60000"/>
                  <a:lumOff val="40000"/>
                </a:schemeClr>
              </a:solidFill>
              <a:latin typeface="+mj-lt"/>
            </a:endParaRP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https://bigdatauni.com/tin-tuc/tim-hieu-ve-time-series-phan-tich-chuoi-thoi-gian-p-1.html</a:t>
            </a:r>
            <a:endParaRPr lang="vi-VN" sz="1400" dirty="0">
              <a:solidFill>
                <a:schemeClr val="tx1">
                  <a:lumMod val="60000"/>
                  <a:lumOff val="40000"/>
                </a:schemeClr>
              </a:solidFill>
              <a:latin typeface="+mj-lt"/>
            </a:endParaRPr>
          </a:p>
          <a:p>
            <a:pPr marL="457200" lvl="0" indent="-3492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■"/>
            </a:pPr>
            <a:r>
              <a:rPr 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</a:rPr>
              <a:t>https://cran.r-project.org/web/packages/autostsm/vignettes/autostsm_vignette.html</a:t>
            </a:r>
            <a:endParaRPr sz="1400" dirty="0">
              <a:solidFill>
                <a:schemeClr val="tx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349" name="Google Shape;1349;p21"/>
          <p:cNvSpPr txBox="1">
            <a:spLocks noGrp="1"/>
          </p:cNvSpPr>
          <p:nvPr>
            <p:ph type="title"/>
          </p:nvPr>
        </p:nvSpPr>
        <p:spPr>
          <a:xfrm>
            <a:off x="248088" y="328612"/>
            <a:ext cx="9341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vi-VN">
                <a:latin typeface="+mj-lt"/>
              </a:rPr>
              <a:t>References</a:t>
            </a:r>
            <a:endParaRPr>
              <a:latin typeface="+mj-lt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39879C6-69CC-43DF-BA32-5B6055F911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01"/>
    </mc:Choice>
    <mc:Fallback xmlns="">
      <p:transition spd="slow" advTm="148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22"/>
          <p:cNvSpPr txBox="1">
            <a:spLocks noGrp="1"/>
          </p:cNvSpPr>
          <p:nvPr>
            <p:ph type="title"/>
          </p:nvPr>
        </p:nvSpPr>
        <p:spPr>
          <a:xfrm>
            <a:off x="4889925" y="2713900"/>
            <a:ext cx="55815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</a:pPr>
            <a:r>
              <a:rPr lang="vi-VN">
                <a:latin typeface="+mj-lt"/>
              </a:rPr>
              <a:t>Thank you!</a:t>
            </a:r>
            <a:endParaRPr>
              <a:latin typeface="+mj-lt"/>
            </a:endParaRPr>
          </a:p>
        </p:txBody>
      </p:sp>
      <p:sp>
        <p:nvSpPr>
          <p:cNvPr id="1355" name="Google Shape;1355;p22"/>
          <p:cNvSpPr txBox="1">
            <a:spLocks noGrp="1"/>
          </p:cNvSpPr>
          <p:nvPr>
            <p:ph type="subTitle" idx="1"/>
          </p:nvPr>
        </p:nvSpPr>
        <p:spPr>
          <a:xfrm>
            <a:off x="4889925" y="3265750"/>
            <a:ext cx="55815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ts val="2100"/>
              <a:buNone/>
            </a:pPr>
            <a:r>
              <a:rPr lang="vi-VN">
                <a:latin typeface="+mj-lt"/>
              </a:rPr>
              <a:t>Do you have any questions?</a:t>
            </a:r>
            <a:endParaRPr>
              <a:latin typeface="+mj-lt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8B5EDCF-D9F2-4615-8499-FD6735E8C6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82"/>
    </mc:Choice>
    <mc:Fallback xmlns="">
      <p:transition spd="slow" advTm="11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0565D-EA77-4767-A463-E16281048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1343025"/>
            <a:ext cx="10510930" cy="4069075"/>
          </a:xfrm>
        </p:spPr>
        <p:txBody>
          <a:bodyPr/>
          <a:lstStyle/>
          <a:p>
            <a:pPr marL="107950" indent="0">
              <a:buNone/>
            </a:pPr>
            <a:endParaRPr lang="vi-VN" sz="2000" b="1" dirty="0">
              <a:latin typeface="+mj-lt"/>
            </a:endParaRPr>
          </a:p>
          <a:p>
            <a:pPr marL="107950" indent="0">
              <a:buNone/>
            </a:pPr>
            <a:r>
              <a:rPr lang="vi-VN" dirty="0" err="1">
                <a:latin typeface="+mj-lt"/>
              </a:rPr>
              <a:t>Là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một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dãy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các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giá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trị</a:t>
            </a:r>
            <a:r>
              <a:rPr lang="vi-VN" dirty="0">
                <a:latin typeface="+mj-lt"/>
              </a:rPr>
              <a:t>, thông tin ghi </a:t>
            </a:r>
            <a:r>
              <a:rPr lang="vi-VN" dirty="0" err="1">
                <a:latin typeface="+mj-lt"/>
              </a:rPr>
              <a:t>nhận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được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từ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đối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tượng</a:t>
            </a:r>
            <a:r>
              <a:rPr lang="vi-VN" dirty="0">
                <a:latin typeface="+mj-lt"/>
              </a:rPr>
              <a:t> nghiên </a:t>
            </a:r>
            <a:r>
              <a:rPr lang="vi-VN" dirty="0" err="1">
                <a:latin typeface="+mj-lt"/>
              </a:rPr>
              <a:t>cứu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và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được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sắp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xếp</a:t>
            </a:r>
            <a:r>
              <a:rPr lang="vi-VN" dirty="0">
                <a:latin typeface="+mj-lt"/>
              </a:rPr>
              <a:t> theo </a:t>
            </a:r>
            <a:r>
              <a:rPr lang="vi-VN" dirty="0" err="1">
                <a:latin typeface="+mj-lt"/>
              </a:rPr>
              <a:t>thứ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tự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thời</a:t>
            </a:r>
            <a:r>
              <a:rPr lang="vi-VN" dirty="0">
                <a:latin typeface="+mj-lt"/>
              </a:rPr>
              <a:t> gian theo </a:t>
            </a:r>
            <a:r>
              <a:rPr lang="vi-VN" dirty="0" err="1">
                <a:latin typeface="+mj-lt"/>
              </a:rPr>
              <a:t>các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mốc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thời</a:t>
            </a:r>
            <a:r>
              <a:rPr lang="vi-VN" dirty="0">
                <a:latin typeface="+mj-lt"/>
              </a:rPr>
              <a:t> gian.</a:t>
            </a:r>
          </a:p>
          <a:p>
            <a:pPr marL="107950" indent="0">
              <a:buNone/>
            </a:pPr>
            <a:endParaRPr lang="vi-VN" dirty="0">
              <a:latin typeface="+mj-lt"/>
            </a:endParaRPr>
          </a:p>
          <a:p>
            <a:pPr marL="107950" indent="0">
              <a:buNone/>
            </a:pPr>
            <a:r>
              <a:rPr lang="vi-VN" dirty="0" err="1">
                <a:latin typeface="+mj-lt"/>
              </a:rPr>
              <a:t>Hỗ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trợ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phần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tích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biến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động</a:t>
            </a:r>
            <a:r>
              <a:rPr lang="vi-VN" dirty="0">
                <a:latin typeface="+mj-lt"/>
              </a:rPr>
              <a:t>, xu </a:t>
            </a:r>
            <a:r>
              <a:rPr lang="vi-VN" dirty="0" err="1">
                <a:latin typeface="+mj-lt"/>
              </a:rPr>
              <a:t>hướng</a:t>
            </a:r>
            <a:r>
              <a:rPr lang="vi-VN" dirty="0">
                <a:latin typeface="+mj-lt"/>
              </a:rPr>
              <a:t>; </a:t>
            </a:r>
            <a:r>
              <a:rPr lang="vi-VN" dirty="0" err="1">
                <a:latin typeface="+mj-lt"/>
              </a:rPr>
              <a:t>và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hỗ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trợ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để</a:t>
            </a:r>
            <a:r>
              <a:rPr lang="vi-VN" dirty="0">
                <a:latin typeface="+mj-lt"/>
              </a:rPr>
              <a:t> đưa ra </a:t>
            </a:r>
            <a:r>
              <a:rPr lang="vi-VN" dirty="0" err="1">
                <a:latin typeface="+mj-lt"/>
              </a:rPr>
              <a:t>dự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báo</a:t>
            </a:r>
            <a:r>
              <a:rPr lang="vi-VN" dirty="0">
                <a:latin typeface="+mj-lt"/>
              </a:rPr>
              <a:t>, đo </a:t>
            </a:r>
            <a:r>
              <a:rPr lang="vi-VN" dirty="0" err="1">
                <a:latin typeface="+mj-lt"/>
              </a:rPr>
              <a:t>lường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độ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chính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xác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của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các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kết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quả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dự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báo</a:t>
            </a:r>
            <a:endParaRPr lang="vi-VN" dirty="0">
              <a:latin typeface="+mj-lt"/>
            </a:endParaRPr>
          </a:p>
          <a:p>
            <a:pPr marL="107950" indent="0">
              <a:buNone/>
            </a:pPr>
            <a:endParaRPr lang="vi-VN" dirty="0">
              <a:latin typeface="+mj-lt"/>
            </a:endParaRPr>
          </a:p>
          <a:p>
            <a:pPr marL="107950" indent="0">
              <a:buNone/>
            </a:pPr>
            <a:r>
              <a:rPr lang="vi-VN" dirty="0" err="1">
                <a:latin typeface="+mj-lt"/>
              </a:rPr>
              <a:t>Có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nhiều</a:t>
            </a:r>
            <a:r>
              <a:rPr lang="vi-VN" dirty="0">
                <a:latin typeface="+mj-lt"/>
              </a:rPr>
              <a:t> phương </a:t>
            </a:r>
            <a:r>
              <a:rPr lang="vi-VN" dirty="0" err="1">
                <a:latin typeface="+mj-lt"/>
              </a:rPr>
              <a:t>pháp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Time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series</a:t>
            </a:r>
            <a:r>
              <a:rPr lang="vi-VN" dirty="0">
                <a:latin typeface="+mj-lt"/>
              </a:rPr>
              <a:t> như MA (</a:t>
            </a:r>
            <a:r>
              <a:rPr lang="vi-VN" dirty="0" err="1">
                <a:latin typeface="+mj-lt"/>
              </a:rPr>
              <a:t>Moving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Average</a:t>
            </a:r>
            <a:r>
              <a:rPr lang="vi-VN" dirty="0">
                <a:latin typeface="+mj-lt"/>
              </a:rPr>
              <a:t>), EMA (</a:t>
            </a:r>
            <a:r>
              <a:rPr lang="vi-VN" dirty="0" err="1">
                <a:latin typeface="+mj-lt"/>
              </a:rPr>
              <a:t>Exponential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Moving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Average</a:t>
            </a:r>
            <a:r>
              <a:rPr lang="vi-VN" dirty="0">
                <a:latin typeface="+mj-lt"/>
              </a:rPr>
              <a:t>), MACD (</a:t>
            </a:r>
            <a:r>
              <a:rPr lang="vi-VN" dirty="0" err="1">
                <a:latin typeface="+mj-lt"/>
              </a:rPr>
              <a:t>Moving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Average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Convergence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Divergence</a:t>
            </a:r>
            <a:r>
              <a:rPr lang="vi-VN" dirty="0">
                <a:latin typeface="+mj-lt"/>
              </a:rPr>
              <a:t>), </a:t>
            </a:r>
            <a:r>
              <a:rPr lang="vi-VN" dirty="0" err="1">
                <a:latin typeface="+mj-lt"/>
              </a:rPr>
              <a:t>Stochastic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Oscillator</a:t>
            </a:r>
            <a:r>
              <a:rPr lang="vi-VN" dirty="0">
                <a:latin typeface="+mj-lt"/>
              </a:rPr>
              <a:t>, …</a:t>
            </a:r>
          </a:p>
        </p:txBody>
      </p:sp>
      <p:sp>
        <p:nvSpPr>
          <p:cNvPr id="4" name="Google Shape;1230;p5">
            <a:extLst>
              <a:ext uri="{FF2B5EF4-FFF2-40B4-BE49-F238E27FC236}">
                <a16:creationId xmlns:a16="http://schemas.microsoft.com/office/drawing/2014/main" id="{3C23954E-AA08-4258-84CC-B6BA6CFFD9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5150" y="310500"/>
            <a:ext cx="9341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vi-VN" dirty="0" err="1">
                <a:latin typeface="+mj-lt"/>
                <a:ea typeface="Arial"/>
                <a:cs typeface="Arial"/>
                <a:sym typeface="Arial"/>
              </a:rPr>
              <a:t>Time</a:t>
            </a:r>
            <a:r>
              <a:rPr lang="vi-VN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dirty="0" err="1">
                <a:latin typeface="+mj-lt"/>
                <a:ea typeface="Arial"/>
                <a:cs typeface="Arial"/>
                <a:sym typeface="Arial"/>
              </a:rPr>
              <a:t>Series</a:t>
            </a:r>
            <a:r>
              <a:rPr lang="vi-VN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dirty="0" err="1">
                <a:latin typeface="+mj-lt"/>
                <a:ea typeface="Arial"/>
                <a:cs typeface="Arial"/>
                <a:sym typeface="Arial"/>
              </a:rPr>
              <a:t>Data</a:t>
            </a:r>
            <a:endParaRPr dirty="0"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DDD4E39-F5D4-4A6E-925D-E8CBC61B227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2073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692"/>
    </mc:Choice>
    <mc:Fallback xmlns="">
      <p:transition spd="slow" advTm="54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0565D-EA77-4767-A463-E16281048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343025"/>
            <a:ext cx="6096000" cy="4943475"/>
          </a:xfrm>
        </p:spPr>
        <p:txBody>
          <a:bodyPr/>
          <a:lstStyle/>
          <a:p>
            <a:pPr marL="107950" indent="0" algn="just">
              <a:buNone/>
            </a:pPr>
            <a:r>
              <a:rPr lang="vi-VN" dirty="0" err="1">
                <a:latin typeface="+mj-lt"/>
              </a:rPr>
              <a:t>Thành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phần</a:t>
            </a:r>
            <a:r>
              <a:rPr lang="vi-VN" dirty="0">
                <a:latin typeface="+mj-lt"/>
              </a:rPr>
              <a:t>:</a:t>
            </a:r>
          </a:p>
          <a:p>
            <a:pPr algn="just"/>
            <a:r>
              <a:rPr lang="vi-VN" dirty="0">
                <a:latin typeface="+mj-lt"/>
              </a:rPr>
              <a:t>Xu </a:t>
            </a:r>
            <a:r>
              <a:rPr lang="vi-VN" dirty="0" err="1">
                <a:latin typeface="+mj-lt"/>
              </a:rPr>
              <a:t>hướng</a:t>
            </a:r>
            <a:r>
              <a:rPr lang="vi-VN" dirty="0">
                <a:latin typeface="+mj-lt"/>
              </a:rPr>
              <a:t> (</a:t>
            </a:r>
            <a:r>
              <a:rPr lang="vi-VN" dirty="0" err="1">
                <a:latin typeface="+mj-lt"/>
              </a:rPr>
              <a:t>Trend</a:t>
            </a:r>
            <a:r>
              <a:rPr lang="vi-VN" dirty="0">
                <a:latin typeface="+mj-lt"/>
              </a:rPr>
              <a:t> – T): </a:t>
            </a:r>
            <a:r>
              <a:rPr lang="vi-VN" dirty="0" err="1">
                <a:latin typeface="+mj-lt"/>
              </a:rPr>
              <a:t>Thể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hiện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chiều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hướng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biến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động</a:t>
            </a:r>
            <a:r>
              <a:rPr lang="vi-VN" dirty="0">
                <a:latin typeface="+mj-lt"/>
              </a:rPr>
              <a:t> tăng/</a:t>
            </a:r>
            <a:r>
              <a:rPr lang="vi-VN" dirty="0" err="1">
                <a:latin typeface="+mj-lt"/>
              </a:rPr>
              <a:t>giảm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của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đối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tượng</a:t>
            </a:r>
            <a:r>
              <a:rPr lang="vi-VN" dirty="0">
                <a:latin typeface="+mj-lt"/>
              </a:rPr>
              <a:t> trong </a:t>
            </a:r>
            <a:r>
              <a:rPr lang="vi-VN" dirty="0" err="1">
                <a:latin typeface="+mj-lt"/>
              </a:rPr>
              <a:t>thời</a:t>
            </a:r>
            <a:r>
              <a:rPr lang="vi-VN" dirty="0">
                <a:latin typeface="+mj-lt"/>
              </a:rPr>
              <a:t> gian </a:t>
            </a:r>
            <a:r>
              <a:rPr lang="vi-VN" dirty="0" err="1">
                <a:latin typeface="+mj-lt"/>
              </a:rPr>
              <a:t>dài</a:t>
            </a:r>
            <a:r>
              <a:rPr lang="vi-VN" dirty="0">
                <a:latin typeface="+mj-lt"/>
              </a:rPr>
              <a:t>. Xu </a:t>
            </a:r>
            <a:r>
              <a:rPr lang="vi-VN" dirty="0" err="1">
                <a:latin typeface="+mj-lt"/>
              </a:rPr>
              <a:t>hướng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có</a:t>
            </a:r>
            <a:r>
              <a:rPr lang="vi-VN" dirty="0">
                <a:latin typeface="+mj-lt"/>
              </a:rPr>
              <a:t> 2 </a:t>
            </a:r>
            <a:r>
              <a:rPr lang="vi-VN" dirty="0" err="1">
                <a:latin typeface="+mj-lt"/>
              </a:rPr>
              <a:t>dạng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là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tuyến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tính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và</a:t>
            </a:r>
            <a:r>
              <a:rPr lang="vi-VN" dirty="0">
                <a:latin typeface="+mj-lt"/>
              </a:rPr>
              <a:t> phi </a:t>
            </a:r>
            <a:r>
              <a:rPr lang="vi-VN" dirty="0" err="1">
                <a:latin typeface="+mj-lt"/>
              </a:rPr>
              <a:t>tuyến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tính</a:t>
            </a:r>
            <a:endParaRPr lang="vi-VN" dirty="0">
              <a:latin typeface="+mj-lt"/>
            </a:endParaRPr>
          </a:p>
          <a:p>
            <a:pPr algn="just"/>
            <a:r>
              <a:rPr lang="vi-VN" dirty="0" err="1">
                <a:latin typeface="+mj-lt"/>
              </a:rPr>
              <a:t>Mùa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vụ</a:t>
            </a:r>
            <a:r>
              <a:rPr lang="vi-VN" dirty="0">
                <a:latin typeface="+mj-lt"/>
              </a:rPr>
              <a:t> (</a:t>
            </a:r>
            <a:r>
              <a:rPr lang="vi-VN" dirty="0" err="1">
                <a:latin typeface="+mj-lt"/>
              </a:rPr>
              <a:t>Seasonal</a:t>
            </a:r>
            <a:r>
              <a:rPr lang="vi-VN" dirty="0">
                <a:latin typeface="+mj-lt"/>
              </a:rPr>
              <a:t> – S): </a:t>
            </a:r>
            <a:r>
              <a:rPr lang="vi-VN" dirty="0" err="1">
                <a:latin typeface="+mj-lt"/>
              </a:rPr>
              <a:t>Được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nhận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biết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bằng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cách</a:t>
            </a:r>
            <a:r>
              <a:rPr lang="vi-VN" dirty="0">
                <a:latin typeface="+mj-lt"/>
              </a:rPr>
              <a:t> quan </a:t>
            </a:r>
            <a:r>
              <a:rPr lang="vi-VN" dirty="0" err="1">
                <a:latin typeface="+mj-lt"/>
              </a:rPr>
              <a:t>sát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các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dấu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hiệu</a:t>
            </a:r>
            <a:r>
              <a:rPr lang="vi-VN" dirty="0">
                <a:latin typeface="+mj-lt"/>
              </a:rPr>
              <a:t> tăng </a:t>
            </a:r>
            <a:r>
              <a:rPr lang="vi-VN" dirty="0" err="1">
                <a:latin typeface="+mj-lt"/>
              </a:rPr>
              <a:t>giảm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của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đối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tượng</a:t>
            </a:r>
            <a:r>
              <a:rPr lang="vi-VN" dirty="0">
                <a:latin typeface="+mj-lt"/>
              </a:rPr>
              <a:t> nghiên </a:t>
            </a:r>
            <a:r>
              <a:rPr lang="vi-VN" dirty="0" err="1">
                <a:latin typeface="+mj-lt"/>
              </a:rPr>
              <a:t>cứu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lặp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lại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giống</a:t>
            </a:r>
            <a:r>
              <a:rPr lang="vi-VN" dirty="0">
                <a:latin typeface="+mj-lt"/>
              </a:rPr>
              <a:t> nhau trong </a:t>
            </a:r>
            <a:r>
              <a:rPr lang="vi-VN" dirty="0" err="1">
                <a:latin typeface="+mj-lt"/>
              </a:rPr>
              <a:t>các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khoảng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thời</a:t>
            </a:r>
            <a:r>
              <a:rPr lang="vi-VN" dirty="0">
                <a:latin typeface="+mj-lt"/>
              </a:rPr>
              <a:t> gian liên </a:t>
            </a:r>
            <a:r>
              <a:rPr lang="vi-VN" dirty="0" err="1">
                <a:latin typeface="+mj-lt"/>
              </a:rPr>
              <a:t>tiếp</a:t>
            </a:r>
            <a:endParaRPr lang="vi-VN" dirty="0">
              <a:latin typeface="+mj-lt"/>
            </a:endParaRPr>
          </a:p>
          <a:p>
            <a:pPr algn="just"/>
            <a:r>
              <a:rPr lang="vi-VN" dirty="0">
                <a:latin typeface="+mj-lt"/>
              </a:rPr>
              <a:t>Chu </a:t>
            </a:r>
            <a:r>
              <a:rPr lang="vi-VN" dirty="0" err="1">
                <a:latin typeface="+mj-lt"/>
              </a:rPr>
              <a:t>kỳ</a:t>
            </a:r>
            <a:r>
              <a:rPr lang="vi-VN" dirty="0">
                <a:latin typeface="+mj-lt"/>
              </a:rPr>
              <a:t> (</a:t>
            </a:r>
            <a:r>
              <a:rPr lang="vi-VN" dirty="0" err="1">
                <a:latin typeface="+mj-lt"/>
              </a:rPr>
              <a:t>Cyclical</a:t>
            </a:r>
            <a:r>
              <a:rPr lang="vi-VN" dirty="0">
                <a:latin typeface="+mj-lt"/>
              </a:rPr>
              <a:t> – C): </a:t>
            </a:r>
            <a:r>
              <a:rPr lang="vi-VN" dirty="0" err="1">
                <a:latin typeface="+mj-lt"/>
              </a:rPr>
              <a:t>Biến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động</a:t>
            </a:r>
            <a:r>
              <a:rPr lang="vi-VN" dirty="0">
                <a:latin typeface="+mj-lt"/>
              </a:rPr>
              <a:t> theo </a:t>
            </a:r>
            <a:r>
              <a:rPr lang="vi-VN" dirty="0" err="1">
                <a:latin typeface="+mj-lt"/>
              </a:rPr>
              <a:t>thời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vụ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kéo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dài</a:t>
            </a:r>
            <a:r>
              <a:rPr lang="vi-VN" dirty="0">
                <a:latin typeface="+mj-lt"/>
              </a:rPr>
              <a:t> hơn 1 năm, </a:t>
            </a:r>
            <a:r>
              <a:rPr lang="vi-VN" dirty="0" err="1">
                <a:latin typeface="+mj-lt"/>
              </a:rPr>
              <a:t>tối</a:t>
            </a:r>
            <a:r>
              <a:rPr lang="vi-VN" dirty="0">
                <a:latin typeface="+mj-lt"/>
              </a:rPr>
              <a:t> đa 10 năm, </a:t>
            </a:r>
            <a:r>
              <a:rPr lang="vi-VN" dirty="0" err="1">
                <a:latin typeface="+mj-lt"/>
              </a:rPr>
              <a:t>hoặc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nhiều</a:t>
            </a:r>
            <a:r>
              <a:rPr lang="vi-VN" dirty="0">
                <a:latin typeface="+mj-lt"/>
              </a:rPr>
              <a:t> hơn</a:t>
            </a:r>
          </a:p>
          <a:p>
            <a:pPr algn="just"/>
            <a:r>
              <a:rPr lang="vi-VN" dirty="0" err="1">
                <a:latin typeface="+mj-lt"/>
              </a:rPr>
              <a:t>Ngẫu</a:t>
            </a:r>
            <a:r>
              <a:rPr lang="vi-VN" dirty="0">
                <a:latin typeface="+mj-lt"/>
              </a:rPr>
              <a:t> nhiên, </a:t>
            </a:r>
            <a:r>
              <a:rPr lang="vi-VN" dirty="0" err="1">
                <a:latin typeface="+mj-lt"/>
              </a:rPr>
              <a:t>bất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thường</a:t>
            </a:r>
            <a:r>
              <a:rPr lang="vi-VN" dirty="0">
                <a:latin typeface="+mj-lt"/>
              </a:rPr>
              <a:t> (</a:t>
            </a:r>
            <a:r>
              <a:rPr lang="vi-VN" dirty="0" err="1">
                <a:latin typeface="+mj-lt"/>
              </a:rPr>
              <a:t>Irregular</a:t>
            </a:r>
            <a:r>
              <a:rPr lang="vi-VN" dirty="0">
                <a:latin typeface="+mj-lt"/>
              </a:rPr>
              <a:t> – I): </a:t>
            </a:r>
            <a:r>
              <a:rPr lang="vi-VN" dirty="0" err="1">
                <a:latin typeface="+mj-lt"/>
              </a:rPr>
              <a:t>Các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biến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động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ngẫu</a:t>
            </a:r>
            <a:r>
              <a:rPr lang="vi-VN" dirty="0">
                <a:latin typeface="+mj-lt"/>
              </a:rPr>
              <a:t> nhiên trong </a:t>
            </a:r>
            <a:r>
              <a:rPr lang="vi-VN" dirty="0" err="1">
                <a:latin typeface="+mj-lt"/>
              </a:rPr>
              <a:t>ngắn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hạn</a:t>
            </a:r>
            <a:r>
              <a:rPr lang="vi-VN" dirty="0">
                <a:latin typeface="+mj-lt"/>
              </a:rPr>
              <a:t> không </a:t>
            </a:r>
            <a:r>
              <a:rPr lang="vi-VN" dirty="0" err="1">
                <a:latin typeface="+mj-lt"/>
              </a:rPr>
              <a:t>lường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trước</a:t>
            </a:r>
            <a:r>
              <a:rPr lang="vi-VN" dirty="0">
                <a:latin typeface="+mj-lt"/>
              </a:rPr>
              <a:t> hay </a:t>
            </a:r>
            <a:r>
              <a:rPr lang="vi-VN" dirty="0" err="1">
                <a:latin typeface="+mj-lt"/>
              </a:rPr>
              <a:t>dự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báo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được</a:t>
            </a:r>
            <a:r>
              <a:rPr lang="vi-VN" dirty="0">
                <a:latin typeface="+mj-lt"/>
              </a:rPr>
              <a:t>. </a:t>
            </a:r>
            <a:r>
              <a:rPr lang="vi-VN" dirty="0" err="1">
                <a:latin typeface="+mj-lt"/>
              </a:rPr>
              <a:t>Các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dấu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hiện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này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có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thể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xuất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hiện</a:t>
            </a:r>
            <a:r>
              <a:rPr lang="vi-VN" dirty="0">
                <a:latin typeface="+mj-lt"/>
              </a:rPr>
              <a:t> trong </a:t>
            </a:r>
            <a:r>
              <a:rPr lang="vi-VN" dirty="0" err="1">
                <a:latin typeface="+mj-lt"/>
              </a:rPr>
              <a:t>thời</a:t>
            </a:r>
            <a:r>
              <a:rPr lang="vi-VN" dirty="0">
                <a:latin typeface="+mj-lt"/>
              </a:rPr>
              <a:t> gian </a:t>
            </a:r>
            <a:r>
              <a:rPr lang="vi-VN" dirty="0" err="1">
                <a:latin typeface="+mj-lt"/>
              </a:rPr>
              <a:t>ngắn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và</a:t>
            </a:r>
            <a:r>
              <a:rPr lang="vi-VN" dirty="0">
                <a:latin typeface="+mj-lt"/>
              </a:rPr>
              <a:t> không </a:t>
            </a:r>
            <a:r>
              <a:rPr lang="vi-VN" dirty="0" err="1">
                <a:latin typeface="+mj-lt"/>
              </a:rPr>
              <a:t>có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dấu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hiện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lặp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lại</a:t>
            </a:r>
            <a:r>
              <a:rPr lang="vi-VN" dirty="0">
                <a:latin typeface="+mj-lt"/>
              </a:rPr>
              <a:t>, không </a:t>
            </a:r>
            <a:r>
              <a:rPr lang="vi-VN" dirty="0" err="1">
                <a:latin typeface="+mj-lt"/>
              </a:rPr>
              <a:t>có</a:t>
            </a:r>
            <a:r>
              <a:rPr lang="vi-VN" dirty="0">
                <a:latin typeface="+mj-lt"/>
              </a:rPr>
              <a:t> quy </a:t>
            </a:r>
            <a:r>
              <a:rPr lang="vi-VN" dirty="0" err="1">
                <a:latin typeface="+mj-lt"/>
              </a:rPr>
              <a:t>luật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nào</a:t>
            </a:r>
            <a:r>
              <a:rPr lang="vi-VN" dirty="0">
                <a:latin typeface="+mj-lt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CFA1D5-5840-4714-B287-24F5497728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1054" y="2043112"/>
            <a:ext cx="5702776" cy="3543301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F2ABDA3-6760-487E-A965-E69B6C406B7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9207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499"/>
    </mc:Choice>
    <mc:Fallback xmlns="">
      <p:transition spd="slow" advTm="894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0565D-EA77-4767-A463-E16281048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613" y="1557337"/>
            <a:ext cx="10510930" cy="4069075"/>
          </a:xfrm>
        </p:spPr>
        <p:txBody>
          <a:bodyPr/>
          <a:lstStyle/>
          <a:p>
            <a:pPr marL="107950" indent="0">
              <a:buNone/>
            </a:pPr>
            <a:r>
              <a:rPr lang="vi-VN" dirty="0" err="1">
                <a:latin typeface="+mj-lt"/>
              </a:rPr>
              <a:t>Cả</a:t>
            </a:r>
            <a:r>
              <a:rPr lang="vi-VN" dirty="0">
                <a:latin typeface="+mj-lt"/>
              </a:rPr>
              <a:t> 4 </a:t>
            </a:r>
            <a:r>
              <a:rPr lang="vi-VN" dirty="0" err="1">
                <a:latin typeface="+mj-lt"/>
              </a:rPr>
              <a:t>thành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phần</a:t>
            </a:r>
            <a:r>
              <a:rPr lang="vi-VN" dirty="0">
                <a:latin typeface="+mj-lt"/>
              </a:rPr>
              <a:t> trên </a:t>
            </a:r>
            <a:r>
              <a:rPr lang="vi-VN" dirty="0" err="1">
                <a:latin typeface="+mj-lt"/>
              </a:rPr>
              <a:t>sẽ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tạo</a:t>
            </a:r>
            <a:r>
              <a:rPr lang="vi-VN" dirty="0">
                <a:latin typeface="+mj-lt"/>
              </a:rPr>
              <a:t> ra </a:t>
            </a:r>
            <a:r>
              <a:rPr lang="vi-VN" dirty="0" err="1">
                <a:latin typeface="+mj-lt"/>
              </a:rPr>
              <a:t>một</a:t>
            </a:r>
            <a:r>
              <a:rPr lang="vi-VN" dirty="0">
                <a:latin typeface="+mj-lt"/>
              </a:rPr>
              <a:t> mô </a:t>
            </a:r>
            <a:r>
              <a:rPr lang="vi-VN" dirty="0" err="1">
                <a:latin typeface="+mj-lt"/>
              </a:rPr>
              <a:t>hình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Time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Series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tổng</a:t>
            </a:r>
            <a:r>
              <a:rPr lang="vi-VN" dirty="0">
                <a:latin typeface="+mj-lt"/>
              </a:rPr>
              <a:t> quan:</a:t>
            </a:r>
          </a:p>
          <a:p>
            <a:pPr marL="107950" indent="0">
              <a:buNone/>
            </a:pPr>
            <a:r>
              <a:rPr lang="vi-VN" dirty="0">
                <a:latin typeface="+mj-lt"/>
              </a:rPr>
              <a:t>Mô </a:t>
            </a:r>
            <a:r>
              <a:rPr lang="vi-VN" dirty="0" err="1">
                <a:latin typeface="+mj-lt"/>
              </a:rPr>
              <a:t>hình</a:t>
            </a:r>
            <a:r>
              <a:rPr lang="vi-VN" dirty="0">
                <a:latin typeface="+mj-lt"/>
              </a:rPr>
              <a:t> </a:t>
            </a:r>
            <a:r>
              <a:rPr lang="vi-VN" b="1" dirty="0" err="1">
                <a:latin typeface="+mj-lt"/>
              </a:rPr>
              <a:t>Multiplicative</a:t>
            </a:r>
            <a:r>
              <a:rPr lang="vi-VN" dirty="0">
                <a:latin typeface="+mj-lt"/>
              </a:rPr>
              <a:t>, </a:t>
            </a:r>
            <a:r>
              <a:rPr lang="vi-VN" dirty="0" err="1">
                <a:latin typeface="+mj-lt"/>
              </a:rPr>
              <a:t>các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thành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phần</a:t>
            </a:r>
            <a:r>
              <a:rPr lang="vi-VN" dirty="0">
                <a:latin typeface="+mj-lt"/>
              </a:rPr>
              <a:t> giao thoa, </a:t>
            </a:r>
            <a:r>
              <a:rPr lang="vi-VN" dirty="0" err="1">
                <a:latin typeface="+mj-lt"/>
              </a:rPr>
              <a:t>cộng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hưởng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với</a:t>
            </a:r>
            <a:r>
              <a:rPr lang="vi-VN" dirty="0">
                <a:latin typeface="+mj-lt"/>
              </a:rPr>
              <a:t> nhau:</a:t>
            </a:r>
          </a:p>
          <a:p>
            <a:pPr marL="107950" indent="0">
              <a:buNone/>
            </a:pPr>
            <a:r>
              <a:rPr lang="vi-VN" dirty="0">
                <a:latin typeface="+mj-lt"/>
              </a:rPr>
              <a:t>	Y = T.S.C.I</a:t>
            </a:r>
          </a:p>
          <a:p>
            <a:pPr marL="107950" indent="0">
              <a:buNone/>
            </a:pPr>
            <a:endParaRPr lang="vi-VN" dirty="0">
              <a:latin typeface="+mj-lt"/>
            </a:endParaRPr>
          </a:p>
          <a:p>
            <a:pPr marL="107950" indent="0">
              <a:buNone/>
            </a:pPr>
            <a:r>
              <a:rPr lang="vi-VN" dirty="0">
                <a:latin typeface="+mj-lt"/>
              </a:rPr>
              <a:t>Mô </a:t>
            </a:r>
            <a:r>
              <a:rPr lang="vi-VN" dirty="0" err="1">
                <a:latin typeface="+mj-lt"/>
              </a:rPr>
              <a:t>hình</a:t>
            </a:r>
            <a:r>
              <a:rPr lang="vi-VN" dirty="0">
                <a:latin typeface="+mj-lt"/>
              </a:rPr>
              <a:t> </a:t>
            </a:r>
            <a:r>
              <a:rPr lang="vi-VN" b="1" dirty="0" err="1">
                <a:latin typeface="+mj-lt"/>
              </a:rPr>
              <a:t>Additive</a:t>
            </a:r>
            <a:r>
              <a:rPr lang="vi-VN" dirty="0">
                <a:latin typeface="+mj-lt"/>
              </a:rPr>
              <a:t>, </a:t>
            </a:r>
            <a:r>
              <a:rPr lang="vi-VN" dirty="0" err="1">
                <a:latin typeface="+mj-lt"/>
              </a:rPr>
              <a:t>các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thành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phần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độc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lập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với</a:t>
            </a:r>
            <a:r>
              <a:rPr lang="vi-VN">
                <a:latin typeface="+mj-lt"/>
              </a:rPr>
              <a:t> nhau, </a:t>
            </a:r>
            <a:r>
              <a:rPr lang="vi-VN" dirty="0" err="1">
                <a:latin typeface="+mj-lt"/>
              </a:rPr>
              <a:t>được</a:t>
            </a:r>
            <a:r>
              <a:rPr lang="vi-VN" dirty="0">
                <a:latin typeface="+mj-lt"/>
              </a:rPr>
              <a:t> thêm </a:t>
            </a:r>
            <a:r>
              <a:rPr lang="vi-VN" dirty="0" err="1">
                <a:latin typeface="+mj-lt"/>
              </a:rPr>
              <a:t>vào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để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hòan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chỉnh</a:t>
            </a:r>
            <a:r>
              <a:rPr lang="vi-VN" dirty="0">
                <a:latin typeface="+mj-lt"/>
              </a:rPr>
              <a:t> mô </a:t>
            </a:r>
            <a:r>
              <a:rPr lang="vi-VN" dirty="0" err="1">
                <a:latin typeface="+mj-lt"/>
              </a:rPr>
              <a:t>hình</a:t>
            </a:r>
            <a:r>
              <a:rPr lang="vi-VN" dirty="0">
                <a:latin typeface="+mj-lt"/>
              </a:rPr>
              <a:t>:</a:t>
            </a:r>
          </a:p>
          <a:p>
            <a:pPr marL="107950" indent="0">
              <a:buNone/>
            </a:pPr>
            <a:r>
              <a:rPr lang="vi-VN" dirty="0">
                <a:latin typeface="+mj-lt"/>
              </a:rPr>
              <a:t>	Y = T+S+C+I </a:t>
            </a:r>
          </a:p>
          <a:p>
            <a:pPr marL="107950" indent="0">
              <a:buNone/>
            </a:pPr>
            <a:endParaRPr lang="vi-VN" dirty="0">
              <a:latin typeface="+mj-lt"/>
            </a:endParaRPr>
          </a:p>
          <a:p>
            <a:pPr marL="107950" indent="0">
              <a:buNone/>
            </a:pPr>
            <a:r>
              <a:rPr lang="vi-VN" dirty="0">
                <a:latin typeface="+mj-lt"/>
              </a:rPr>
              <a:t>Mô </a:t>
            </a:r>
            <a:r>
              <a:rPr lang="vi-VN" dirty="0" err="1">
                <a:latin typeface="+mj-lt"/>
              </a:rPr>
              <a:t>hình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additive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là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thích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hợp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nhất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của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các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biến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động</a:t>
            </a:r>
            <a:r>
              <a:rPr lang="vi-VN" dirty="0">
                <a:latin typeface="+mj-lt"/>
              </a:rPr>
              <a:t> theo </a:t>
            </a:r>
            <a:r>
              <a:rPr lang="vi-VN" dirty="0" err="1">
                <a:latin typeface="+mj-lt"/>
              </a:rPr>
              <a:t>mùa</a:t>
            </a:r>
            <a:r>
              <a:rPr lang="vi-VN" dirty="0">
                <a:latin typeface="+mj-lt"/>
              </a:rPr>
              <a:t>, </a:t>
            </a:r>
            <a:r>
              <a:rPr lang="vi-VN" dirty="0" err="1">
                <a:latin typeface="+mj-lt"/>
              </a:rPr>
              <a:t>hoặc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biến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động</a:t>
            </a:r>
            <a:r>
              <a:rPr lang="vi-VN" dirty="0">
                <a:latin typeface="+mj-lt"/>
              </a:rPr>
              <a:t> xung quanh chu </a:t>
            </a:r>
            <a:r>
              <a:rPr lang="vi-VN" dirty="0" err="1">
                <a:latin typeface="+mj-lt"/>
              </a:rPr>
              <a:t>kỳ</a:t>
            </a:r>
            <a:r>
              <a:rPr lang="vi-VN" dirty="0">
                <a:latin typeface="+mj-lt"/>
              </a:rPr>
              <a:t> - xu </a:t>
            </a:r>
            <a:r>
              <a:rPr lang="vi-VN" dirty="0" err="1">
                <a:latin typeface="+mj-lt"/>
              </a:rPr>
              <a:t>hướng</a:t>
            </a:r>
            <a:r>
              <a:rPr lang="vi-VN" dirty="0">
                <a:latin typeface="+mj-lt"/>
              </a:rPr>
              <a:t>, không thay </a:t>
            </a:r>
            <a:r>
              <a:rPr lang="vi-VN" dirty="0" err="1">
                <a:latin typeface="+mj-lt"/>
              </a:rPr>
              <a:t>đổi</a:t>
            </a:r>
            <a:r>
              <a:rPr lang="vi-VN" dirty="0">
                <a:latin typeface="+mj-lt"/>
              </a:rPr>
              <a:t> theo </a:t>
            </a:r>
            <a:r>
              <a:rPr lang="vi-VN" dirty="0" err="1">
                <a:latin typeface="+mj-lt"/>
              </a:rPr>
              <a:t>mức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độ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của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chuỗi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thời</a:t>
            </a:r>
            <a:r>
              <a:rPr lang="vi-VN" dirty="0">
                <a:latin typeface="+mj-lt"/>
              </a:rPr>
              <a:t> gian, </a:t>
            </a:r>
            <a:r>
              <a:rPr lang="vi-VN" dirty="0" err="1">
                <a:latin typeface="+mj-lt"/>
              </a:rPr>
              <a:t>và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các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biến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động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có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thể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xác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định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được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bằng</a:t>
            </a:r>
            <a:r>
              <a:rPr lang="vi-VN" dirty="0">
                <a:latin typeface="+mj-lt"/>
              </a:rPr>
              <a:t> con </a:t>
            </a:r>
            <a:r>
              <a:rPr lang="vi-VN" dirty="0" err="1">
                <a:latin typeface="+mj-lt"/>
              </a:rPr>
              <a:t>số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cụ</a:t>
            </a:r>
            <a:r>
              <a:rPr lang="vi-VN" dirty="0">
                <a:latin typeface="+mj-lt"/>
              </a:rPr>
              <a:t> </a:t>
            </a:r>
            <a:r>
              <a:rPr lang="vi-VN" dirty="0" err="1">
                <a:latin typeface="+mj-lt"/>
              </a:rPr>
              <a:t>thể</a:t>
            </a:r>
            <a:endParaRPr lang="en-US" dirty="0">
              <a:latin typeface="+mj-lt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F2E05F0-D5B2-4FBE-9777-915E2DAC3A7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6745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030"/>
    </mc:Choice>
    <mc:Fallback xmlns="">
      <p:transition spd="slow" advTm="620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5"/>
          <p:cNvSpPr txBox="1">
            <a:spLocks noGrp="1"/>
          </p:cNvSpPr>
          <p:nvPr>
            <p:ph type="body" idx="2"/>
          </p:nvPr>
        </p:nvSpPr>
        <p:spPr>
          <a:xfrm>
            <a:off x="242888" y="1753212"/>
            <a:ext cx="10853746" cy="4794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Structural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time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series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models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được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xây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dựng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trực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tiếp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về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các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thành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phần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không quan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sát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được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,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chẳng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hạn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như xu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hướng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, chu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kỳ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và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theo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mùa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lang="vi-VN" sz="2000" dirty="0">
              <a:latin typeface="+mj-lt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Ý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tưởng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cơ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bản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của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các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mô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hình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STS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là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chúng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được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thiết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lập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dưới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dạng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các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mô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hình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hồi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quy trong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đó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các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biến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là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các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chức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năng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của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thời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gian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với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các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hệ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số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thay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đổi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theo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thời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gian. Do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đó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, trong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một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khung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hồi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quy,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một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xu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hướng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đơn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giản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sẽ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được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mô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hình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hóa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theo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một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hằng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số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và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một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thời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gian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với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một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sự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xáo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trộn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ngẫu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nhiên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được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thêm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vào</a:t>
            </a:r>
            <a:endParaRPr lang="vi-VN" sz="2000" dirty="0">
              <a:solidFill>
                <a:schemeClr val="lt1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 lang="vi-VN" sz="2000" dirty="0">
              <a:latin typeface="+mj-lt"/>
              <a:ea typeface="Times New Roman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Có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2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cách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tiếp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cận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STS:</a:t>
            </a:r>
          </a:p>
          <a:p>
            <a:pPr marL="342900" indent="-342900"/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STS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được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xem như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state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space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model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với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các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mã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nguồn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mở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như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bsts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(</a:t>
            </a:r>
            <a:r>
              <a:rPr lang="en-US" sz="2000" dirty="0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Bayesian Structural Time Series, in </a:t>
            </a:r>
            <a:r>
              <a:rPr lang="vi-VN" sz="2000" dirty="0">
                <a:solidFill>
                  <a:schemeClr val="lt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R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)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và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TensorFlow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Probability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sts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hỗ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trợ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công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thức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state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space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model</a:t>
            </a:r>
            <a:endParaRPr lang="vi-VN" sz="2000" dirty="0">
              <a:latin typeface="+mj-lt"/>
              <a:ea typeface="Times New Roman"/>
              <a:cs typeface="Times New Roman"/>
              <a:sym typeface="Times New Roman"/>
            </a:endParaRPr>
          </a:p>
          <a:p>
            <a:pPr marL="342900" indent="-342900"/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STS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được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xem như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generalized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additive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models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(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GAMs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)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sử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dụng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mã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nguồn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mở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như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Bayesian</a:t>
            </a:r>
            <a:endParaRPr sz="2000" dirty="0">
              <a:solidFill>
                <a:schemeClr val="lt1"/>
              </a:solidFill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0" name="Google Shape;1230;p5"/>
          <p:cNvSpPr txBox="1">
            <a:spLocks noGrp="1"/>
          </p:cNvSpPr>
          <p:nvPr>
            <p:ph type="title"/>
          </p:nvPr>
        </p:nvSpPr>
        <p:spPr>
          <a:xfrm>
            <a:off x="1425150" y="310500"/>
            <a:ext cx="9341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vi-VN" dirty="0" err="1">
                <a:latin typeface="+mj-lt"/>
                <a:ea typeface="Arial"/>
                <a:cs typeface="Arial"/>
                <a:sym typeface="Arial"/>
              </a:rPr>
              <a:t>Structural</a:t>
            </a:r>
            <a:r>
              <a:rPr lang="vi-VN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dirty="0" err="1">
                <a:latin typeface="+mj-lt"/>
                <a:ea typeface="Arial"/>
                <a:cs typeface="Arial"/>
                <a:sym typeface="Arial"/>
              </a:rPr>
              <a:t>Time</a:t>
            </a:r>
            <a:r>
              <a:rPr lang="vi-VN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dirty="0" err="1">
                <a:latin typeface="+mj-lt"/>
                <a:ea typeface="Arial"/>
                <a:cs typeface="Arial"/>
                <a:sym typeface="Arial"/>
              </a:rPr>
              <a:t>Series</a:t>
            </a:r>
            <a:r>
              <a:rPr lang="vi-VN" dirty="0">
                <a:latin typeface="+mj-lt"/>
                <a:ea typeface="Arial"/>
                <a:cs typeface="Arial"/>
                <a:sym typeface="Arial"/>
              </a:rPr>
              <a:t> (STS)</a:t>
            </a:r>
            <a:endParaRPr dirty="0"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2BD5380-DC22-4891-9AC4-701B90DC8F3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683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770"/>
    </mc:Choice>
    <mc:Fallback xmlns="">
      <p:transition spd="slow" advTm="94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5"/>
          <p:cNvSpPr txBox="1">
            <a:spLocks noGrp="1"/>
          </p:cNvSpPr>
          <p:nvPr>
            <p:ph type="body" idx="2"/>
          </p:nvPr>
        </p:nvSpPr>
        <p:spPr>
          <a:xfrm>
            <a:off x="242888" y="1753213"/>
            <a:ext cx="10853746" cy="31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STS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là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một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mô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hình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xác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suất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cho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loạt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thời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gian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khái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quát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nhiều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ý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tưởng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mô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hình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hóa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chuỗi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thời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 gian tiêu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chuẩn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, bao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gồm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Arial"/>
                <a:cs typeface="Arial"/>
                <a:sym typeface="Arial"/>
              </a:rPr>
              <a:t>:</a:t>
            </a:r>
            <a:endParaRPr dirty="0">
              <a:latin typeface="+mj-lt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Quy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trình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tự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động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(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autoregressive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processes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), </a:t>
            </a:r>
            <a:endParaRPr dirty="0">
              <a:latin typeface="+mj-lt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Trung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bình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trượt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(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moving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averages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),</a:t>
            </a:r>
            <a:endParaRPr dirty="0">
              <a:latin typeface="+mj-lt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local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linear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trends</a:t>
            </a:r>
            <a:endParaRPr dirty="0">
              <a:latin typeface="+mj-lt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Seasonality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, </a:t>
            </a:r>
            <a:endParaRPr dirty="0">
              <a:latin typeface="+mj-lt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Hồi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quy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và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lựa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chọn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biến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trên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các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biến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đổi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ngoài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(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loạt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thời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gian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khác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có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khả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năng liên quan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đến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loạt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tiền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000" dirty="0" err="1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lãi</a:t>
            </a:r>
            <a:r>
              <a:rPr lang="vi-VN" sz="2000" dirty="0">
                <a:solidFill>
                  <a:schemeClr val="lt1"/>
                </a:solidFill>
                <a:latin typeface="+mj-lt"/>
                <a:ea typeface="Times New Roman"/>
                <a:cs typeface="Times New Roman"/>
                <a:sym typeface="Times New Roman"/>
              </a:rPr>
              <a:t>).</a:t>
            </a:r>
            <a:endParaRPr sz="2000" dirty="0">
              <a:solidFill>
                <a:schemeClr val="lt1"/>
              </a:solidFill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0" name="Google Shape;1230;p5"/>
          <p:cNvSpPr txBox="1">
            <a:spLocks noGrp="1"/>
          </p:cNvSpPr>
          <p:nvPr>
            <p:ph type="title"/>
          </p:nvPr>
        </p:nvSpPr>
        <p:spPr>
          <a:xfrm>
            <a:off x="1425150" y="310500"/>
            <a:ext cx="9341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vi-VN" dirty="0" err="1">
                <a:latin typeface="+mj-lt"/>
                <a:ea typeface="Arial"/>
                <a:cs typeface="Arial"/>
                <a:sym typeface="Arial"/>
              </a:rPr>
              <a:t>Structural</a:t>
            </a:r>
            <a:r>
              <a:rPr lang="vi-VN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dirty="0" err="1">
                <a:latin typeface="+mj-lt"/>
                <a:ea typeface="Arial"/>
                <a:cs typeface="Arial"/>
                <a:sym typeface="Arial"/>
              </a:rPr>
              <a:t>Time</a:t>
            </a:r>
            <a:r>
              <a:rPr lang="vi-VN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dirty="0" err="1">
                <a:latin typeface="+mj-lt"/>
                <a:ea typeface="Arial"/>
                <a:cs typeface="Arial"/>
                <a:sym typeface="Arial"/>
              </a:rPr>
              <a:t>Series</a:t>
            </a:r>
            <a:r>
              <a:rPr lang="vi-VN" dirty="0">
                <a:latin typeface="+mj-lt"/>
                <a:ea typeface="Arial"/>
                <a:cs typeface="Arial"/>
                <a:sym typeface="Arial"/>
              </a:rPr>
              <a:t> (STS)</a:t>
            </a:r>
            <a:endParaRPr dirty="0"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D11045-64A3-428E-8D2A-8DEE75E8F4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366" y="5151525"/>
            <a:ext cx="8087624" cy="692063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0490B10-4F17-405F-983D-72744FCE06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668"/>
    </mc:Choice>
    <mc:Fallback xmlns="">
      <p:transition spd="slow" advTm="55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41802F-4FFF-41BD-980B-993FA4022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9666" y="794385"/>
            <a:ext cx="9341700" cy="2634615"/>
          </a:xfrm>
        </p:spPr>
        <p:txBody>
          <a:bodyPr/>
          <a:lstStyle/>
          <a:p>
            <a:pPr marL="107950" indent="0">
              <a:buNone/>
            </a:pPr>
            <a:r>
              <a:rPr lang="vi-VN" sz="2000" dirty="0" err="1">
                <a:latin typeface="+mj-lt"/>
              </a:rPr>
              <a:t>Thể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hiện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chiều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hướng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biến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động</a:t>
            </a:r>
            <a:r>
              <a:rPr lang="vi-VN" sz="2000" dirty="0">
                <a:latin typeface="+mj-lt"/>
              </a:rPr>
              <a:t> tăng/</a:t>
            </a:r>
            <a:r>
              <a:rPr lang="vi-VN" sz="2000" dirty="0" err="1">
                <a:latin typeface="+mj-lt"/>
              </a:rPr>
              <a:t>giảm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của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đối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tượng</a:t>
            </a:r>
            <a:r>
              <a:rPr lang="vi-VN" sz="2000" dirty="0">
                <a:latin typeface="+mj-lt"/>
              </a:rPr>
              <a:t> trong </a:t>
            </a:r>
            <a:r>
              <a:rPr lang="vi-VN" sz="2000" dirty="0" err="1">
                <a:latin typeface="+mj-lt"/>
              </a:rPr>
              <a:t>thời</a:t>
            </a:r>
            <a:r>
              <a:rPr lang="vi-VN" sz="2000" dirty="0">
                <a:latin typeface="+mj-lt"/>
              </a:rPr>
              <a:t> gian </a:t>
            </a:r>
            <a:r>
              <a:rPr lang="vi-VN" sz="2000" dirty="0" err="1">
                <a:latin typeface="+mj-lt"/>
              </a:rPr>
              <a:t>dài</a:t>
            </a:r>
            <a:endParaRPr lang="vi-VN" sz="2000" dirty="0">
              <a:latin typeface="+mj-lt"/>
            </a:endParaRPr>
          </a:p>
          <a:p>
            <a:pPr marL="107950" indent="0">
              <a:buNone/>
            </a:pPr>
            <a:endParaRPr lang="vi-VN" sz="2000" dirty="0">
              <a:latin typeface="+mj-lt"/>
            </a:endParaRPr>
          </a:p>
          <a:p>
            <a:pPr marL="107950" indent="0">
              <a:buNone/>
            </a:pPr>
            <a:r>
              <a:rPr lang="vi-VN" sz="2000" dirty="0" err="1">
                <a:latin typeface="+mj-lt"/>
              </a:rPr>
              <a:t>Trend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thường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là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kết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quả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của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các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yếu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tố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tác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động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dài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hạn</a:t>
            </a:r>
            <a:r>
              <a:rPr lang="vi-VN" sz="2000" dirty="0">
                <a:latin typeface="+mj-lt"/>
              </a:rPr>
              <a:t> như dân </a:t>
            </a:r>
            <a:r>
              <a:rPr lang="vi-VN" sz="2000" dirty="0" err="1">
                <a:latin typeface="+mj-lt"/>
              </a:rPr>
              <a:t>số</a:t>
            </a:r>
            <a:r>
              <a:rPr lang="vi-VN" sz="2000" dirty="0">
                <a:latin typeface="+mj-lt"/>
              </a:rPr>
              <a:t> tăng </a:t>
            </a:r>
            <a:r>
              <a:rPr lang="vi-VN" sz="2000" dirty="0" err="1">
                <a:latin typeface="+mj-lt"/>
              </a:rPr>
              <a:t>hoặc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giảm</a:t>
            </a:r>
            <a:r>
              <a:rPr lang="vi-VN" sz="2000" dirty="0">
                <a:latin typeface="+mj-lt"/>
              </a:rPr>
              <a:t>, thay </a:t>
            </a:r>
            <a:r>
              <a:rPr lang="vi-VN" sz="2000" dirty="0" err="1">
                <a:latin typeface="+mj-lt"/>
              </a:rPr>
              <a:t>đổi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đặc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điểm</a:t>
            </a:r>
            <a:r>
              <a:rPr lang="vi-VN" sz="2000" dirty="0">
                <a:latin typeface="+mj-lt"/>
              </a:rPr>
              <a:t> nhân </a:t>
            </a:r>
            <a:r>
              <a:rPr lang="vi-VN" sz="2000" dirty="0" err="1">
                <a:latin typeface="+mj-lt"/>
              </a:rPr>
              <a:t>khẩu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học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của</a:t>
            </a:r>
            <a:r>
              <a:rPr lang="vi-VN" sz="2000" dirty="0">
                <a:latin typeface="+mj-lt"/>
              </a:rPr>
              <a:t> dân </a:t>
            </a:r>
            <a:r>
              <a:rPr lang="vi-VN" sz="2000" dirty="0" err="1">
                <a:latin typeface="+mj-lt"/>
              </a:rPr>
              <a:t>số</a:t>
            </a:r>
            <a:r>
              <a:rPr lang="vi-VN" sz="2000" dirty="0">
                <a:latin typeface="+mj-lt"/>
              </a:rPr>
              <a:t>, </a:t>
            </a:r>
            <a:r>
              <a:rPr lang="vi-VN" sz="2000" dirty="0" err="1">
                <a:latin typeface="+mj-lt"/>
              </a:rPr>
              <a:t>sự</a:t>
            </a:r>
            <a:r>
              <a:rPr lang="vi-VN" sz="2000" dirty="0">
                <a:latin typeface="+mj-lt"/>
              </a:rPr>
              <a:t> thay </a:t>
            </a:r>
            <a:r>
              <a:rPr lang="vi-VN" sz="2000" dirty="0" err="1">
                <a:latin typeface="+mj-lt"/>
              </a:rPr>
              <a:t>đổi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của</a:t>
            </a:r>
            <a:r>
              <a:rPr lang="vi-VN" sz="2000" dirty="0">
                <a:latin typeface="+mj-lt"/>
              </a:rPr>
              <a:t> công </a:t>
            </a:r>
            <a:r>
              <a:rPr lang="vi-VN" sz="2000" dirty="0" err="1">
                <a:latin typeface="+mj-lt"/>
              </a:rPr>
              <a:t>nghệ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và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sở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thích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của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người</a:t>
            </a:r>
            <a:r>
              <a:rPr lang="vi-VN" sz="2000" dirty="0">
                <a:latin typeface="+mj-lt"/>
              </a:rPr>
              <a:t> tiêu </a:t>
            </a:r>
            <a:r>
              <a:rPr lang="vi-VN" sz="2000" dirty="0" err="1">
                <a:latin typeface="+mj-lt"/>
              </a:rPr>
              <a:t>dùng</a:t>
            </a:r>
            <a:r>
              <a:rPr lang="vi-VN" sz="2000" dirty="0">
                <a:latin typeface="+mj-lt"/>
              </a:rPr>
              <a:t>, năng </a:t>
            </a:r>
            <a:r>
              <a:rPr lang="vi-VN" sz="2000" dirty="0" err="1">
                <a:latin typeface="+mj-lt"/>
              </a:rPr>
              <a:t>lực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sản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xuất</a:t>
            </a:r>
            <a:r>
              <a:rPr lang="vi-VN" sz="2000" dirty="0">
                <a:latin typeface="+mj-lt"/>
              </a:rPr>
              <a:t>,…</a:t>
            </a:r>
          </a:p>
          <a:p>
            <a:pPr marL="107950" indent="0">
              <a:buNone/>
            </a:pPr>
            <a:endParaRPr lang="vi-VN" sz="2000" dirty="0">
              <a:latin typeface="+mj-lt"/>
            </a:endParaRPr>
          </a:p>
          <a:p>
            <a:pPr marL="107950" indent="0">
              <a:buNone/>
            </a:pPr>
            <a:r>
              <a:rPr lang="vi-VN" sz="2000" dirty="0" err="1">
                <a:latin typeface="+mj-lt"/>
              </a:rPr>
              <a:t>Một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smooth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time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series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có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thể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được</a:t>
            </a:r>
            <a:r>
              <a:rPr lang="vi-VN" sz="2000" dirty="0">
                <a:latin typeface="+mj-lt"/>
              </a:rPr>
              <a:t> mô </a:t>
            </a:r>
            <a:r>
              <a:rPr lang="vi-VN" sz="2000" dirty="0" err="1">
                <a:latin typeface="+mj-lt"/>
              </a:rPr>
              <a:t>hình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hóa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với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một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xấp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xỉ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tuyến</a:t>
            </a:r>
            <a:r>
              <a:rPr lang="vi-VN" sz="2000" dirty="0">
                <a:latin typeface="+mj-lt"/>
              </a:rPr>
              <a:t> tinh (</a:t>
            </a:r>
            <a:r>
              <a:rPr lang="vi-VN" sz="2000" dirty="0" err="1">
                <a:latin typeface="+mj-lt"/>
              </a:rPr>
              <a:t>piecewise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linear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approximation</a:t>
            </a:r>
            <a:r>
              <a:rPr lang="vi-VN" sz="2000" dirty="0">
                <a:latin typeface="+mj-lt"/>
              </a:rPr>
              <a:t>). </a:t>
            </a:r>
            <a:r>
              <a:rPr lang="vi-VN" sz="2000" dirty="0" err="1">
                <a:latin typeface="+mj-lt"/>
              </a:rPr>
              <a:t>Điều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này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đặc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biệt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hữu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ích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để</a:t>
            </a:r>
            <a:r>
              <a:rPr lang="vi-VN" sz="2000" dirty="0">
                <a:latin typeface="+mj-lt"/>
              </a:rPr>
              <a:t> thu </a:t>
            </a:r>
            <a:r>
              <a:rPr lang="vi-VN" sz="2000" dirty="0" err="1">
                <a:latin typeface="+mj-lt"/>
              </a:rPr>
              <a:t>thập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các</a:t>
            </a:r>
            <a:r>
              <a:rPr lang="vi-VN" sz="2000" dirty="0">
                <a:latin typeface="+mj-lt"/>
              </a:rPr>
              <a:t> thay </a:t>
            </a:r>
            <a:r>
              <a:rPr lang="vi-VN" sz="2000" dirty="0" err="1">
                <a:latin typeface="+mj-lt"/>
              </a:rPr>
              <a:t>đổi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của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Trend</a:t>
            </a:r>
            <a:endParaRPr lang="vi-VN" sz="2000" dirty="0">
              <a:latin typeface="+mj-lt"/>
            </a:endParaRPr>
          </a:p>
        </p:txBody>
      </p:sp>
      <p:pic>
        <p:nvPicPr>
          <p:cNvPr id="1026" name="Picture 2" descr="A smooth time series may be modeled with a piecewise linear approximation. This is particularly useful for capturing changing trends.">
            <a:extLst>
              <a:ext uri="{FF2B5EF4-FFF2-40B4-BE49-F238E27FC236}">
                <a16:creationId xmlns:a16="http://schemas.microsoft.com/office/drawing/2014/main" id="{443BF1EF-DE8D-43F3-A4E9-558DC2E83A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6" t="13541" r="13679" b="18541"/>
          <a:stretch/>
        </p:blipFill>
        <p:spPr bwMode="auto">
          <a:xfrm>
            <a:off x="2511634" y="3808508"/>
            <a:ext cx="4957763" cy="304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230;p5">
            <a:extLst>
              <a:ext uri="{FF2B5EF4-FFF2-40B4-BE49-F238E27FC236}">
                <a16:creationId xmlns:a16="http://schemas.microsoft.com/office/drawing/2014/main" id="{3EE03DBA-4124-479A-85CF-3613506E01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9665" y="33127"/>
            <a:ext cx="9341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vi-VN" dirty="0">
                <a:latin typeface="+mj-lt"/>
                <a:ea typeface="Arial"/>
                <a:cs typeface="Arial"/>
                <a:sym typeface="Arial"/>
              </a:rPr>
              <a:t>STS - </a:t>
            </a:r>
            <a:r>
              <a:rPr lang="vi-VN" dirty="0" err="1">
                <a:latin typeface="+mj-lt"/>
                <a:ea typeface="Arial"/>
                <a:cs typeface="Arial"/>
                <a:sym typeface="Arial"/>
              </a:rPr>
              <a:t>Trend</a:t>
            </a:r>
            <a:endParaRPr dirty="0"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9F0F9AA-A03B-47FB-84FC-345FC7090F2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7883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528"/>
    </mc:Choice>
    <mc:Fallback xmlns="">
      <p:transition spd="slow" advTm="55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5"/>
          <p:cNvSpPr txBox="1">
            <a:spLocks noGrp="1"/>
          </p:cNvSpPr>
          <p:nvPr>
            <p:ph type="body" idx="2"/>
          </p:nvPr>
        </p:nvSpPr>
        <p:spPr>
          <a:xfrm>
            <a:off x="328612" y="2310415"/>
            <a:ext cx="6329362" cy="2857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>
              <a:buNone/>
            </a:pPr>
            <a:endParaRPr lang="vi-VN" sz="2000" b="1" dirty="0">
              <a:solidFill>
                <a:schemeClr val="lt1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lvl="0" indent="0">
              <a:buNone/>
            </a:pP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Nếu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trend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là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“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random-walk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”:</a:t>
            </a:r>
          </a:p>
          <a:p>
            <a:pPr marL="0" lvl="0" indent="0">
              <a:buNone/>
            </a:pPr>
            <a:endParaRPr lang="vi-VN" sz="2000" dirty="0">
              <a:latin typeface="+mj-lt"/>
              <a:ea typeface="Arial"/>
              <a:cs typeface="Arial"/>
              <a:sym typeface="Arial"/>
            </a:endParaRPr>
          </a:p>
          <a:p>
            <a:pPr marL="0" lvl="0" indent="0">
              <a:buNone/>
            </a:pP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Nếu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trend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là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“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random-walk-drift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”:</a:t>
            </a:r>
          </a:p>
          <a:p>
            <a:pPr marL="0" lvl="0" indent="0">
              <a:buNone/>
            </a:pPr>
            <a:endParaRPr lang="vi-VN" sz="2000" dirty="0">
              <a:latin typeface="+mj-lt"/>
              <a:ea typeface="Arial"/>
              <a:cs typeface="Arial"/>
              <a:sym typeface="Arial"/>
            </a:endParaRPr>
          </a:p>
          <a:p>
            <a:pPr marL="0" lvl="0" indent="0">
              <a:buNone/>
            </a:pPr>
            <a:endParaRPr lang="vi-VN" sz="2000" dirty="0">
              <a:latin typeface="+mj-lt"/>
              <a:ea typeface="Arial"/>
              <a:cs typeface="Arial"/>
              <a:sym typeface="Arial"/>
            </a:endParaRPr>
          </a:p>
          <a:p>
            <a:pPr marL="0" lvl="0" indent="0">
              <a:buNone/>
            </a:pP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Nếu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trend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là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 “</a:t>
            </a:r>
            <a:r>
              <a:rPr lang="vi-VN" sz="2000" dirty="0" err="1">
                <a:latin typeface="+mj-lt"/>
                <a:ea typeface="Arial"/>
                <a:cs typeface="Arial"/>
                <a:sym typeface="Arial"/>
              </a:rPr>
              <a:t>double-random-walk</a:t>
            </a:r>
            <a:r>
              <a:rPr lang="vi-VN" sz="2000" dirty="0">
                <a:latin typeface="+mj-lt"/>
                <a:ea typeface="Arial"/>
                <a:cs typeface="Arial"/>
                <a:sym typeface="Arial"/>
              </a:rPr>
              <a:t>”: </a:t>
            </a:r>
            <a:endParaRPr lang="vi-VN" sz="2000" dirty="0">
              <a:solidFill>
                <a:schemeClr val="lt1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230" name="Google Shape;1230;p5"/>
          <p:cNvSpPr txBox="1">
            <a:spLocks noGrp="1"/>
          </p:cNvSpPr>
          <p:nvPr>
            <p:ph type="title"/>
          </p:nvPr>
        </p:nvSpPr>
        <p:spPr>
          <a:xfrm>
            <a:off x="1425150" y="310500"/>
            <a:ext cx="9341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vi-VN" dirty="0">
                <a:latin typeface="+mj-lt"/>
                <a:ea typeface="Arial"/>
                <a:cs typeface="Arial"/>
                <a:sym typeface="Arial"/>
              </a:rPr>
              <a:t>STS - </a:t>
            </a:r>
            <a:r>
              <a:rPr lang="vi-VN" dirty="0" err="1">
                <a:latin typeface="+mj-lt"/>
                <a:ea typeface="Arial"/>
                <a:cs typeface="Arial"/>
                <a:sym typeface="Arial"/>
              </a:rPr>
              <a:t>Trend</a:t>
            </a:r>
            <a:endParaRPr dirty="0">
              <a:latin typeface="+mj-lt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149577-962D-4F9B-B4DB-6B2535AD97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5971" y="2796141"/>
            <a:ext cx="2172003" cy="3429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AD4712-64D0-4EF6-8EF9-4B6BC8071F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5971" y="3392155"/>
            <a:ext cx="2781688" cy="5620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417443-14CD-4168-B97A-4CB76ECEFB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5971" y="4473122"/>
            <a:ext cx="2610214" cy="5334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37F18F-3354-4A42-A72E-F3EF9ADA55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24698" y="2786554"/>
            <a:ext cx="962159" cy="2286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1A88079-6F63-4103-8E16-68C825228605}"/>
              </a:ext>
            </a:extLst>
          </p:cNvPr>
          <p:cNvSpPr txBox="1"/>
          <p:nvPr/>
        </p:nvSpPr>
        <p:spPr>
          <a:xfrm>
            <a:off x="9671171" y="2786554"/>
            <a:ext cx="19968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observation error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6374EDD-4028-4813-B33F-F685271FE0D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784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231"/>
    </mc:Choice>
    <mc:Fallback xmlns="">
      <p:transition spd="slow" advTm="52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2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10.5|17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|17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25.4|30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6|16.8|14|13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20.7|13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14.2|31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12.3|24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22.2|10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12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25.3"/>
</p:tagLst>
</file>

<file path=ppt/theme/theme1.xml><?xml version="1.0" encoding="utf-8"?>
<a:theme xmlns:a="http://schemas.openxmlformats.org/drawingml/2006/main" name="SlidesMania">
  <a:themeElements>
    <a:clrScheme name="Simple Light">
      <a:dk1>
        <a:srgbClr val="143366"/>
      </a:dk1>
      <a:lt1>
        <a:srgbClr val="2A2A2A"/>
      </a:lt1>
      <a:dk2>
        <a:srgbClr val="F0F5F5"/>
      </a:dk2>
      <a:lt2>
        <a:srgbClr val="FFFFFF"/>
      </a:lt2>
      <a:accent1>
        <a:srgbClr val="143366"/>
      </a:accent1>
      <a:accent2>
        <a:srgbClr val="FFFFFF"/>
      </a:accent2>
      <a:accent3>
        <a:srgbClr val="0558AC"/>
      </a:accent3>
      <a:accent4>
        <a:srgbClr val="01DBF3"/>
      </a:accent4>
      <a:accent5>
        <a:srgbClr val="FFFFFF"/>
      </a:accent5>
      <a:accent6>
        <a:srgbClr val="FFFFFF"/>
      </a:accent6>
      <a:hlink>
        <a:srgbClr val="1433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915</TotalTime>
  <Words>2190</Words>
  <Application>Microsoft Office PowerPoint</Application>
  <PresentationFormat>Widescreen</PresentationFormat>
  <Paragraphs>120</Paragraphs>
  <Slides>25</Slides>
  <Notes>25</Notes>
  <HiddenSlides>0</HiddenSlides>
  <MMClips>25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Barlow Condensed</vt:lpstr>
      <vt:lpstr>Aldrich</vt:lpstr>
      <vt:lpstr>Catamaran</vt:lpstr>
      <vt:lpstr>Times New Roman</vt:lpstr>
      <vt:lpstr>Abril Fatface</vt:lpstr>
      <vt:lpstr>Calibri</vt:lpstr>
      <vt:lpstr>Ubuntu Condensed</vt:lpstr>
      <vt:lpstr>Arial</vt:lpstr>
      <vt:lpstr>SlidesMania</vt:lpstr>
      <vt:lpstr>Structural Time Series</vt:lpstr>
      <vt:lpstr>Giới thiệu  Structural Time Series.</vt:lpstr>
      <vt:lpstr>Time Series Data</vt:lpstr>
      <vt:lpstr>PowerPoint Presentation</vt:lpstr>
      <vt:lpstr>PowerPoint Presentation</vt:lpstr>
      <vt:lpstr>Structural Time Series (STS)</vt:lpstr>
      <vt:lpstr>Structural Time Series (STS)</vt:lpstr>
      <vt:lpstr>STS - Trend</vt:lpstr>
      <vt:lpstr>STS - Trend</vt:lpstr>
      <vt:lpstr>STS – Seasonality </vt:lpstr>
      <vt:lpstr>STS – Seasonality </vt:lpstr>
      <vt:lpstr>STS – Impact effects</vt:lpstr>
      <vt:lpstr>STS – External regressors</vt:lpstr>
      <vt:lpstr>The TensorFlow Probability STS Library</vt:lpstr>
      <vt:lpstr>PowerPoint Presentation</vt:lpstr>
      <vt:lpstr>PowerPoint Presentation</vt:lpstr>
      <vt:lpstr>LocalLinearTrend</vt:lpstr>
      <vt:lpstr>SemiLocalLinearTrend</vt:lpstr>
      <vt:lpstr>Seasonal</vt:lpstr>
      <vt:lpstr>Structural Time Series in TensorFlow Probability.</vt:lpstr>
      <vt:lpstr>STS trong TFP</vt:lpstr>
      <vt:lpstr>PowerPoint Presentation</vt:lpstr>
      <vt:lpstr>PowerPoint Presentation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Structural Time Series</dc:title>
  <cp:lastModifiedBy>Long Nguyễn</cp:lastModifiedBy>
  <cp:revision>42</cp:revision>
  <dcterms:modified xsi:type="dcterms:W3CDTF">2021-10-23T07:59:22Z</dcterms:modified>
</cp:coreProperties>
</file>